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맑은 고딕"/>
        <a:ea typeface="맑은 고딕"/>
        <a:cs typeface="맑은 고딕"/>
        <a:sym typeface="맑은 고딕"/>
      </a:defRPr>
    </a:lvl1pPr>
    <a:lvl2pPr marL="0" marR="0" indent="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맑은 고딕"/>
        <a:ea typeface="맑은 고딕"/>
        <a:cs typeface="맑은 고딕"/>
        <a:sym typeface="맑은 고딕"/>
      </a:defRPr>
    </a:lvl2pPr>
    <a:lvl3pPr marL="0" marR="0" indent="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맑은 고딕"/>
        <a:ea typeface="맑은 고딕"/>
        <a:cs typeface="맑은 고딕"/>
        <a:sym typeface="맑은 고딕"/>
      </a:defRPr>
    </a:lvl3pPr>
    <a:lvl4pPr marL="0" marR="0" indent="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맑은 고딕"/>
        <a:ea typeface="맑은 고딕"/>
        <a:cs typeface="맑은 고딕"/>
        <a:sym typeface="맑은 고딕"/>
      </a:defRPr>
    </a:lvl4pPr>
    <a:lvl5pPr marL="0" marR="0" indent="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맑은 고딕"/>
        <a:ea typeface="맑은 고딕"/>
        <a:cs typeface="맑은 고딕"/>
        <a:sym typeface="맑은 고딕"/>
      </a:defRPr>
    </a:lvl5pPr>
    <a:lvl6pPr marL="0" marR="0" indent="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맑은 고딕"/>
        <a:ea typeface="맑은 고딕"/>
        <a:cs typeface="맑은 고딕"/>
        <a:sym typeface="맑은 고딕"/>
      </a:defRPr>
    </a:lvl6pPr>
    <a:lvl7pPr marL="0" marR="0" indent="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맑은 고딕"/>
        <a:ea typeface="맑은 고딕"/>
        <a:cs typeface="맑은 고딕"/>
        <a:sym typeface="맑은 고딕"/>
      </a:defRPr>
    </a:lvl7pPr>
    <a:lvl8pPr marL="0" marR="0" indent="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맑은 고딕"/>
        <a:ea typeface="맑은 고딕"/>
        <a:cs typeface="맑은 고딕"/>
        <a:sym typeface="맑은 고딕"/>
      </a:defRPr>
    </a:lvl8pPr>
    <a:lvl9pPr marL="0" marR="0" indent="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맑은 고딕"/>
        <a:ea typeface="맑은 고딕"/>
        <a:cs typeface="맑은 고딕"/>
        <a:sym typeface="맑은 고딕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FB86D1-3847-4AFC-803A-C2861A876B1D}" v="3" dt="2026-08-03T06:31:33.394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맑은 고딕"/>
          <a:ea typeface="맑은 고딕"/>
          <a:cs typeface="맑은 고딕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맑은 고딕"/>
          <a:ea typeface="맑은 고딕"/>
          <a:cs typeface="맑은 고딕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맑은 고딕"/>
          <a:ea typeface="맑은 고딕"/>
          <a:cs typeface="맑은 고딕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CDDF"/>
          </a:solidFill>
        </a:fill>
      </a:tcStyle>
    </a:wholeTbl>
    <a:band2H>
      <a:tcTxStyle/>
      <a:tcStyle>
        <a:tcBdr/>
        <a:fill>
          <a:solidFill>
            <a:srgbClr val="FFE8F0"/>
          </a:solidFill>
        </a:fill>
      </a:tcStyle>
    </a:band2H>
    <a:firstCol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맑은 고딕"/>
          <a:ea typeface="맑은 고딕"/>
          <a:cs typeface="맑은 고딕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맑은 고딕"/>
          <a:ea typeface="맑은 고딕"/>
          <a:cs typeface="맑은 고딕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맑은 고딕"/>
          <a:ea typeface="맑은 고딕"/>
          <a:cs typeface="맑은 고딕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맑은 고딕"/>
          <a:ea typeface="맑은 고딕"/>
          <a:cs typeface="맑은 고딕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맑은 고딕"/>
          <a:ea typeface="맑은 고딕"/>
          <a:cs typeface="맑은 고딕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맑은 고딕"/>
          <a:ea typeface="맑은 고딕"/>
          <a:cs typeface="맑은 고딕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맑은 고딕"/>
          <a:ea typeface="맑은 고딕"/>
          <a:cs typeface="맑은 고딕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1574" y="48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이소현[큐레이터]" userId="61e46206-d941-419d-9636-86ce8e7d683d" providerId="ADAL" clId="{77A3F915-5CBA-4946-BA46-E98226A80252}"/>
    <pc:docChg chg="modSld">
      <pc:chgData name="이소현[큐레이터]" userId="61e46206-d941-419d-9636-86ce8e7d683d" providerId="ADAL" clId="{77A3F915-5CBA-4946-BA46-E98226A80252}" dt="2026-08-03T06:31:45.834" v="10" actId="113"/>
      <pc:docMkLst>
        <pc:docMk/>
      </pc:docMkLst>
      <pc:sldChg chg="modSp mod">
        <pc:chgData name="이소현[큐레이터]" userId="61e46206-d941-419d-9636-86ce8e7d683d" providerId="ADAL" clId="{77A3F915-5CBA-4946-BA46-E98226A80252}" dt="2026-08-03T06:31:42.010" v="9" actId="113"/>
        <pc:sldMkLst>
          <pc:docMk/>
          <pc:sldMk cId="0" sldId="257"/>
        </pc:sldMkLst>
        <pc:spChg chg="mod">
          <ac:chgData name="이소현[큐레이터]" userId="61e46206-d941-419d-9636-86ce8e7d683d" providerId="ADAL" clId="{77A3F915-5CBA-4946-BA46-E98226A80252}" dt="2026-08-03T06:31:42.010" v="9" actId="113"/>
          <ac:spMkLst>
            <pc:docMk/>
            <pc:sldMk cId="0" sldId="257"/>
            <ac:spMk id="150" creationId="{00000000-0000-0000-0000-000000000000}"/>
          </ac:spMkLst>
        </pc:spChg>
      </pc:sldChg>
      <pc:sldChg chg="modSp mod">
        <pc:chgData name="이소현[큐레이터]" userId="61e46206-d941-419d-9636-86ce8e7d683d" providerId="ADAL" clId="{77A3F915-5CBA-4946-BA46-E98226A80252}" dt="2026-08-03T06:31:45.834" v="10" actId="113"/>
        <pc:sldMkLst>
          <pc:docMk/>
          <pc:sldMk cId="0" sldId="258"/>
        </pc:sldMkLst>
        <pc:spChg chg="mod">
          <ac:chgData name="이소현[큐레이터]" userId="61e46206-d941-419d-9636-86ce8e7d683d" providerId="ADAL" clId="{77A3F915-5CBA-4946-BA46-E98226A80252}" dt="2026-08-03T06:31:45.834" v="10" actId="113"/>
          <ac:spMkLst>
            <pc:docMk/>
            <pc:sldMk cId="0" sldId="258"/>
            <ac:spMk id="15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1" name="Shape 14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700284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제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지원서 템플릿.jpg" descr="지원서 템플릿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8"/>
            <a:ext cx="13004801" cy="9752664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6353429" y="9202878"/>
            <a:ext cx="297942" cy="304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내역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본문 첫 번째 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98500" y="3568700"/>
            <a:ext cx="11607800" cy="2617789"/>
          </a:xfrm>
          <a:prstGeom prst="rect">
            <a:avLst/>
          </a:prstGeom>
        </p:spPr>
        <p:txBody>
          <a:bodyPr anchor="ctr"/>
          <a:lstStyle>
            <a:lvl1pPr algn="ctr" defTabSz="1733930">
              <a:lnSpc>
                <a:spcPct val="80000"/>
              </a:lnSpc>
              <a:defRPr sz="8200" b="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 defTabSz="1733930">
              <a:lnSpc>
                <a:spcPct val="80000"/>
              </a:lnSpc>
              <a:buSzTx/>
              <a:buNone/>
              <a:defRPr sz="8200" b="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 defTabSz="1733930">
              <a:lnSpc>
                <a:spcPct val="80000"/>
              </a:lnSpc>
              <a:buSzTx/>
              <a:buNone/>
              <a:defRPr sz="8200" b="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 defTabSz="1733930">
              <a:lnSpc>
                <a:spcPct val="80000"/>
              </a:lnSpc>
              <a:buSzTx/>
              <a:buNone/>
              <a:defRPr sz="8200" b="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 defTabSz="1733930">
              <a:lnSpc>
                <a:spcPct val="80000"/>
              </a:lnSpc>
              <a:buSzTx/>
              <a:buNone/>
              <a:defRPr sz="8200" b="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내역서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중요한 사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본문 첫 번째 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98500" y="6209979"/>
            <a:ext cx="11607800" cy="671804"/>
          </a:xfrm>
          <a:prstGeom prst="rect">
            <a:avLst/>
          </a:prstGeom>
        </p:spPr>
        <p:txBody>
          <a:bodyPr/>
          <a:lstStyle>
            <a:lvl1pPr algn="ctr" defTabSz="1612553"/>
            <a:lvl2pPr algn="ctr" defTabSz="1612553"/>
            <a:lvl3pPr algn="ctr" defTabSz="1612553"/>
            <a:lvl4pPr algn="ctr" defTabSz="1612553"/>
            <a:lvl5pPr algn="ctr" defTabSz="1612553"/>
          </a:lstStyle>
          <a:p>
            <a:r>
              <a:t>사실 정보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본문 첫 번째 줄…"/>
          <p:cNvSpPr txBox="1">
            <a:spLocks noGrp="1"/>
          </p:cNvSpPr>
          <p:nvPr>
            <p:ph type="body" idx="21" hasCustomPrompt="1"/>
          </p:nvPr>
        </p:nvSpPr>
        <p:spPr>
          <a:xfrm>
            <a:off x="698500" y="999065"/>
            <a:ext cx="11607800" cy="5210916"/>
          </a:xfrm>
          <a:prstGeom prst="rect">
            <a:avLst/>
          </a:prstGeom>
        </p:spPr>
        <p:txBody>
          <a:bodyPr anchor="b"/>
          <a:lstStyle/>
          <a:p>
            <a:pPr marL="0" lvl="4" indent="1234439" algn="ctr" defTabSz="780268">
              <a:lnSpc>
                <a:spcPct val="80000"/>
              </a:lnSpc>
              <a:buSzTx/>
              <a:buNone/>
              <a:defRPr sz="7919" spc="-79"/>
            </a:pPr>
            <a:r>
              <a:t>100%
</a:t>
            </a:r>
          </a:p>
        </p:txBody>
      </p:sp>
      <p:sp>
        <p:nvSpPr>
          <p:cNvPr id="100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인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본문 첫 번째 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736600" y="3721100"/>
            <a:ext cx="11531600" cy="2324100"/>
          </a:xfrm>
          <a:prstGeom prst="rect">
            <a:avLst/>
          </a:prstGeom>
        </p:spPr>
        <p:txBody>
          <a:bodyPr anchor="ctr"/>
          <a:lstStyle>
            <a:lvl1pPr marL="342900" indent="-228600" defTabSz="1733930">
              <a:lnSpc>
                <a:spcPct val="90000"/>
              </a:lnSpc>
              <a:defRPr sz="6000" b="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342900" indent="114300" defTabSz="1733930">
              <a:lnSpc>
                <a:spcPct val="90000"/>
              </a:lnSpc>
              <a:buSzTx/>
              <a:buNone/>
              <a:defRPr sz="6000" b="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342900" indent="114300" defTabSz="1733930">
              <a:lnSpc>
                <a:spcPct val="90000"/>
              </a:lnSpc>
              <a:buSzTx/>
              <a:buNone/>
              <a:defRPr sz="6000" b="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342900" indent="114300" defTabSz="1733930">
              <a:lnSpc>
                <a:spcPct val="90000"/>
              </a:lnSpc>
              <a:buSzTx/>
              <a:buNone/>
              <a:defRPr sz="6000" b="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342900" indent="114300" defTabSz="1733930">
              <a:lnSpc>
                <a:spcPct val="90000"/>
              </a:lnSpc>
              <a:buSzTx/>
              <a:buNone/>
              <a:defRPr sz="6000" b="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“멋진 인용구”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8" name="속성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6426199"/>
            <a:ext cx="11049000" cy="461061"/>
          </a:xfrm>
          <a:prstGeom prst="rect">
            <a:avLst/>
          </a:prstGeom>
        </p:spPr>
        <p:txBody>
          <a:bodyPr/>
          <a:lstStyle>
            <a:lvl1pPr defTabSz="581151">
              <a:defRPr sz="2300"/>
            </a:lvl1pPr>
          </a:lstStyle>
          <a:p>
            <a:r>
              <a:t>속성</a:t>
            </a:r>
          </a:p>
        </p:txBody>
      </p:sp>
      <p:sp>
        <p:nvSpPr>
          <p:cNvPr id="109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사진 - 3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파슬리 버터, 구운 헤이즐넛, 파르메산 치즈를 올린 파파르델레 파스타 그릇"/>
          <p:cNvSpPr>
            <a:spLocks noGrp="1"/>
          </p:cNvSpPr>
          <p:nvPr>
            <p:ph type="pic" idx="21"/>
          </p:nvPr>
        </p:nvSpPr>
        <p:spPr>
          <a:xfrm>
            <a:off x="-2082800" y="687557"/>
            <a:ext cx="11165190" cy="837389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7" name="볶음밥과 삶은 계란을 넣은 샐러드 그릇과 젓가락"/>
          <p:cNvSpPr>
            <a:spLocks noGrp="1"/>
          </p:cNvSpPr>
          <p:nvPr>
            <p:ph type="pic" sz="half" idx="22"/>
          </p:nvPr>
        </p:nvSpPr>
        <p:spPr>
          <a:xfrm>
            <a:off x="6597650" y="292100"/>
            <a:ext cx="5740400" cy="459232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8" name="연어 어묵, 샐러드, 후무스가 든 그릇"/>
          <p:cNvSpPr>
            <a:spLocks noGrp="1"/>
          </p:cNvSpPr>
          <p:nvPr>
            <p:ph type="pic" idx="23"/>
          </p:nvPr>
        </p:nvSpPr>
        <p:spPr>
          <a:xfrm>
            <a:off x="4984750" y="2749412"/>
            <a:ext cx="7937500" cy="923827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9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사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볶음밥과 삶은 계란을 넣은 샐러드 그릇과 젓가락"/>
          <p:cNvSpPr>
            <a:spLocks noGrp="1"/>
          </p:cNvSpPr>
          <p:nvPr>
            <p:ph type="pic" idx="21"/>
          </p:nvPr>
        </p:nvSpPr>
        <p:spPr>
          <a:xfrm>
            <a:off x="-1016000" y="-1054100"/>
            <a:ext cx="14427200" cy="1154176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6353429" y="9202878"/>
            <a:ext cx="297942" cy="3048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빈 페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제목 및 구분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지원서 템플릿2.jpg" descr="지원서 템플릿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7"/>
            <a:ext cx="13004800" cy="9752664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구분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지원서 템플릿3.jpg" descr="지원서 템플릿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7"/>
            <a:ext cx="13004802" cy="9752664"/>
          </a:xfrm>
          <a:prstGeom prst="rect">
            <a:avLst/>
          </a:prstGeom>
          <a:ln w="12700">
            <a:miter lim="400000"/>
          </a:ln>
        </p:spPr>
      </p:pic>
      <p:sp>
        <p:nvSpPr>
          <p:cNvPr id="28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제목, 구분점 및 사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지원서 템플릿4.jpg" descr="지원서 템플릿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467"/>
            <a:ext cx="13004803" cy="9752664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제목, 구분점 및 작은 라이브 비디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슬라이드 제목"/>
          <p:cNvSpPr txBox="1">
            <a:spLocks noGrp="1"/>
          </p:cNvSpPr>
          <p:nvPr>
            <p:ph type="title" hasCustomPrompt="1"/>
          </p:nvPr>
        </p:nvSpPr>
        <p:spPr>
          <a:xfrm>
            <a:off x="698500" y="444500"/>
            <a:ext cx="5105400" cy="1016000"/>
          </a:xfrm>
          <a:prstGeom prst="rect">
            <a:avLst/>
          </a:prstGeom>
        </p:spPr>
        <p:txBody>
          <a:bodyPr/>
          <a:lstStyle/>
          <a:p>
            <a:r>
              <a:t>슬라이드 제목</a:t>
            </a:r>
          </a:p>
        </p:txBody>
      </p:sp>
      <p:sp>
        <p:nvSpPr>
          <p:cNvPr id="44" name="본문 첫 번째 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98500" y="1412977"/>
            <a:ext cx="5105400" cy="671804"/>
          </a:xfrm>
          <a:prstGeom prst="rect">
            <a:avLst/>
          </a:prstGeom>
        </p:spPr>
        <p:txBody>
          <a:bodyPr/>
          <a:lstStyle/>
          <a:p>
            <a:r>
              <a:t>슬라이드 부제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본문 첫 번째 줄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698500" y="3480196"/>
            <a:ext cx="5105400" cy="5593162"/>
          </a:xfrm>
          <a:prstGeom prst="rect">
            <a:avLst/>
          </a:prstGeom>
        </p:spPr>
        <p:txBody>
          <a:bodyPr/>
          <a:lstStyle>
            <a:lvl1pPr marL="381000" indent="-381000" defTabSz="1733930">
              <a:lnSpc>
                <a:spcPct val="90000"/>
              </a:lnSpc>
              <a:spcBef>
                <a:spcPts val="3200"/>
              </a:spcBef>
              <a:buSzPct val="123000"/>
              <a:buChar char="•"/>
              <a:defRPr sz="3000" b="0"/>
            </a:lvl1pPr>
          </a:lstStyle>
          <a:p>
            <a:r>
              <a:t>슬라이드 구분점 텍스트</a:t>
            </a:r>
          </a:p>
        </p:txBody>
      </p:sp>
      <p:sp>
        <p:nvSpPr>
          <p:cNvPr id="46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제목, 구분점 및 큰 라이브 비디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슬라이드 제목"/>
          <p:cNvSpPr txBox="1">
            <a:spLocks noGrp="1"/>
          </p:cNvSpPr>
          <p:nvPr>
            <p:ph type="title" hasCustomPrompt="1"/>
          </p:nvPr>
        </p:nvSpPr>
        <p:spPr>
          <a:xfrm>
            <a:off x="698500" y="444500"/>
            <a:ext cx="5105400" cy="1016000"/>
          </a:xfrm>
          <a:prstGeom prst="rect">
            <a:avLst/>
          </a:prstGeom>
        </p:spPr>
        <p:txBody>
          <a:bodyPr/>
          <a:lstStyle/>
          <a:p>
            <a:r>
              <a:t>슬라이드 제목</a:t>
            </a:r>
          </a:p>
        </p:txBody>
      </p:sp>
      <p:sp>
        <p:nvSpPr>
          <p:cNvPr id="54" name="본문 첫 번째 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98500" y="1412977"/>
            <a:ext cx="5105400" cy="671804"/>
          </a:xfrm>
          <a:prstGeom prst="rect">
            <a:avLst/>
          </a:prstGeom>
        </p:spPr>
        <p:txBody>
          <a:bodyPr/>
          <a:lstStyle/>
          <a:p>
            <a:r>
              <a:t>슬라이드 부제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" name="본문 첫 번째 줄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698500" y="3480196"/>
            <a:ext cx="5105400" cy="5593162"/>
          </a:xfrm>
          <a:prstGeom prst="rect">
            <a:avLst/>
          </a:prstGeom>
        </p:spPr>
        <p:txBody>
          <a:bodyPr/>
          <a:lstStyle>
            <a:lvl1pPr marL="381000" indent="-381000" defTabSz="1733930">
              <a:lnSpc>
                <a:spcPct val="90000"/>
              </a:lnSpc>
              <a:spcBef>
                <a:spcPts val="3200"/>
              </a:spcBef>
              <a:buSzPct val="123000"/>
              <a:buChar char="•"/>
              <a:defRPr sz="3000" b="0"/>
            </a:lvl1pPr>
          </a:lstStyle>
          <a:p>
            <a:r>
              <a:t>슬라이드 구분점 텍스트</a:t>
            </a:r>
          </a:p>
        </p:txBody>
      </p:sp>
      <p:sp>
        <p:nvSpPr>
          <p:cNvPr id="56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섹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섹션 제목"/>
          <p:cNvSpPr txBox="1">
            <a:spLocks noGrp="1"/>
          </p:cNvSpPr>
          <p:nvPr>
            <p:ph type="title" hasCustomPrompt="1"/>
          </p:nvPr>
        </p:nvSpPr>
        <p:spPr>
          <a:xfrm>
            <a:off x="698500" y="3225800"/>
            <a:ext cx="11607800" cy="3302000"/>
          </a:xfrm>
          <a:prstGeom prst="rect">
            <a:avLst/>
          </a:prstGeom>
        </p:spPr>
        <p:txBody>
          <a:bodyPr anchor="ctr"/>
          <a:lstStyle>
            <a:lvl1pPr>
              <a:defRPr sz="8200" b="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섹션 제목</a:t>
            </a:r>
          </a:p>
        </p:txBody>
      </p:sp>
      <p:sp>
        <p:nvSpPr>
          <p:cNvPr id="64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제목 전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슬라이드 제목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슬라이드 제목</a:t>
            </a:r>
          </a:p>
        </p:txBody>
      </p:sp>
      <p:sp>
        <p:nvSpPr>
          <p:cNvPr id="72" name="본문 첫 번째 줄…"/>
          <p:cNvSpPr txBox="1">
            <a:spLocks noGrp="1"/>
          </p:cNvSpPr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슬라이드 부제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의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의제 제목"/>
          <p:cNvSpPr txBox="1">
            <a:spLocks noGrp="1"/>
          </p:cNvSpPr>
          <p:nvPr>
            <p:ph type="title" hasCustomPrompt="1"/>
          </p:nvPr>
        </p:nvSpPr>
        <p:spPr>
          <a:xfrm>
            <a:off x="698500" y="444500"/>
            <a:ext cx="11607800" cy="1016000"/>
          </a:xfrm>
          <a:prstGeom prst="rect">
            <a:avLst/>
          </a:prstGeom>
        </p:spPr>
        <p:txBody>
          <a:bodyPr/>
          <a:lstStyle/>
          <a:p>
            <a:r>
              <a:t>의제 제목</a:t>
            </a:r>
          </a:p>
        </p:txBody>
      </p:sp>
      <p:sp>
        <p:nvSpPr>
          <p:cNvPr id="81" name="본문 첫 번째 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98500" y="1409700"/>
            <a:ext cx="11607801" cy="671803"/>
          </a:xfrm>
          <a:prstGeom prst="rect">
            <a:avLst/>
          </a:prstGeom>
        </p:spPr>
        <p:txBody>
          <a:bodyPr/>
          <a:lstStyle/>
          <a:p>
            <a:r>
              <a:t>의제 부제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2" name="본문 첫 번째 줄…"/>
          <p:cNvSpPr txBox="1">
            <a:spLocks noGrp="1"/>
          </p:cNvSpPr>
          <p:nvPr>
            <p:ph type="body" idx="21" hasCustomPrompt="1"/>
          </p:nvPr>
        </p:nvSpPr>
        <p:spPr>
          <a:xfrm>
            <a:off x="698500" y="2959100"/>
            <a:ext cx="11607800" cy="6096000"/>
          </a:xfrm>
          <a:prstGeom prst="rect">
            <a:avLst/>
          </a:prstGeom>
        </p:spPr>
        <p:txBody>
          <a:bodyPr/>
          <a:lstStyle>
            <a:lvl1pPr defTabSz="1733930">
              <a:lnSpc>
                <a:spcPct val="90000"/>
              </a:lnSpc>
              <a:spcBef>
                <a:spcPts val="1300"/>
              </a:spcBef>
              <a:defRPr sz="3800" b="0" spc="-100"/>
            </a:lvl1pPr>
          </a:lstStyle>
          <a:p>
            <a:r>
              <a:t>의제 주제</a:t>
            </a:r>
          </a:p>
        </p:txBody>
      </p:sp>
      <p:sp>
        <p:nvSpPr>
          <p:cNvPr id="83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제목"/>
          <p:cNvSpPr txBox="1">
            <a:spLocks noGrp="1"/>
          </p:cNvSpPr>
          <p:nvPr>
            <p:ph type="title"/>
          </p:nvPr>
        </p:nvSpPr>
        <p:spPr>
          <a:xfrm>
            <a:off x="698500" y="440266"/>
            <a:ext cx="11607800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슬라이드 제목</a:t>
            </a:r>
          </a:p>
        </p:txBody>
      </p:sp>
      <p:sp>
        <p:nvSpPr>
          <p:cNvPr id="3" name="본문 첫 번째 줄…"/>
          <p:cNvSpPr txBox="1">
            <a:spLocks noGrp="1"/>
          </p:cNvSpPr>
          <p:nvPr>
            <p:ph type="body" idx="1"/>
          </p:nvPr>
        </p:nvSpPr>
        <p:spPr>
          <a:xfrm>
            <a:off x="698500" y="1412977"/>
            <a:ext cx="11607801" cy="6718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슬라이드 부제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6350042" y="9202878"/>
            <a:ext cx="297942" cy="304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3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맑은 고딕"/>
          <a:ea typeface="맑은 고딕"/>
          <a:cs typeface="맑은 고딕"/>
          <a:sym typeface="맑은 고딕"/>
        </a:defRPr>
      </a:lvl1pPr>
      <a:lvl2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맑은 고딕"/>
          <a:ea typeface="맑은 고딕"/>
          <a:cs typeface="맑은 고딕"/>
          <a:sym typeface="맑은 고딕"/>
        </a:defRPr>
      </a:lvl2pPr>
      <a:lvl3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맑은 고딕"/>
          <a:ea typeface="맑은 고딕"/>
          <a:cs typeface="맑은 고딕"/>
          <a:sym typeface="맑은 고딕"/>
        </a:defRPr>
      </a:lvl3pPr>
      <a:lvl4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맑은 고딕"/>
          <a:ea typeface="맑은 고딕"/>
          <a:cs typeface="맑은 고딕"/>
          <a:sym typeface="맑은 고딕"/>
        </a:defRPr>
      </a:lvl4pPr>
      <a:lvl5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맑은 고딕"/>
          <a:ea typeface="맑은 고딕"/>
          <a:cs typeface="맑은 고딕"/>
          <a:sym typeface="맑은 고딕"/>
        </a:defRPr>
      </a:lvl5pPr>
      <a:lvl6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맑은 고딕"/>
          <a:ea typeface="맑은 고딕"/>
          <a:cs typeface="맑은 고딕"/>
          <a:sym typeface="맑은 고딕"/>
        </a:defRPr>
      </a:lvl6pPr>
      <a:lvl7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맑은 고딕"/>
          <a:ea typeface="맑은 고딕"/>
          <a:cs typeface="맑은 고딕"/>
          <a:sym typeface="맑은 고딕"/>
        </a:defRPr>
      </a:lvl7pPr>
      <a:lvl8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맑은 고딕"/>
          <a:ea typeface="맑은 고딕"/>
          <a:cs typeface="맑은 고딕"/>
          <a:sym typeface="맑은 고딕"/>
        </a:defRPr>
      </a:lvl8pPr>
      <a:lvl9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맑은 고딕"/>
          <a:ea typeface="맑은 고딕"/>
          <a:cs typeface="맑은 고딕"/>
          <a:sym typeface="맑은 고딕"/>
        </a:defRPr>
      </a:lvl9pPr>
    </p:titleStyle>
    <p:bodyStyle>
      <a:lvl1pPr marL="0" marR="0" indent="0" algn="l" defTabSz="5459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1" i="0" u="none" strike="noStrike" cap="none" spc="0" baseline="0">
          <a:solidFill>
            <a:srgbClr val="000000"/>
          </a:solidFill>
          <a:uFillTx/>
          <a:latin typeface="맑은 고딕"/>
          <a:ea typeface="맑은 고딕"/>
          <a:cs typeface="맑은 고딕"/>
          <a:sym typeface="맑은 고딕"/>
        </a:defRPr>
      </a:lvl1pPr>
      <a:lvl2pPr marL="825500" marR="0" indent="-444500" algn="l" defTabSz="54593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3500" b="1" i="0" u="none" strike="noStrike" cap="none" spc="0" baseline="0">
          <a:solidFill>
            <a:srgbClr val="000000"/>
          </a:solidFill>
          <a:uFillTx/>
          <a:latin typeface="맑은 고딕"/>
          <a:ea typeface="맑은 고딕"/>
          <a:cs typeface="맑은 고딕"/>
          <a:sym typeface="맑은 고딕"/>
        </a:defRPr>
      </a:lvl2pPr>
      <a:lvl3pPr marL="1206500" marR="0" indent="-444500" algn="l" defTabSz="54593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3500" b="1" i="0" u="none" strike="noStrike" cap="none" spc="0" baseline="0">
          <a:solidFill>
            <a:srgbClr val="000000"/>
          </a:solidFill>
          <a:uFillTx/>
          <a:latin typeface="맑은 고딕"/>
          <a:ea typeface="맑은 고딕"/>
          <a:cs typeface="맑은 고딕"/>
          <a:sym typeface="맑은 고딕"/>
        </a:defRPr>
      </a:lvl3pPr>
      <a:lvl4pPr marL="1587500" marR="0" indent="-444500" algn="l" defTabSz="54593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3500" b="1" i="0" u="none" strike="noStrike" cap="none" spc="0" baseline="0">
          <a:solidFill>
            <a:srgbClr val="000000"/>
          </a:solidFill>
          <a:uFillTx/>
          <a:latin typeface="맑은 고딕"/>
          <a:ea typeface="맑은 고딕"/>
          <a:cs typeface="맑은 고딕"/>
          <a:sym typeface="맑은 고딕"/>
        </a:defRPr>
      </a:lvl4pPr>
      <a:lvl5pPr marL="1968500" marR="0" indent="-444500" algn="l" defTabSz="54593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3500" b="1" i="0" u="none" strike="noStrike" cap="none" spc="0" baseline="0">
          <a:solidFill>
            <a:srgbClr val="000000"/>
          </a:solidFill>
          <a:uFillTx/>
          <a:latin typeface="맑은 고딕"/>
          <a:ea typeface="맑은 고딕"/>
          <a:cs typeface="맑은 고딕"/>
          <a:sym typeface="맑은 고딕"/>
        </a:defRPr>
      </a:lvl5pPr>
      <a:lvl6pPr marL="2349500" marR="0" indent="-444500" algn="l" defTabSz="54593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3500" b="1" i="0" u="none" strike="noStrike" cap="none" spc="0" baseline="0">
          <a:solidFill>
            <a:srgbClr val="000000"/>
          </a:solidFill>
          <a:uFillTx/>
          <a:latin typeface="맑은 고딕"/>
          <a:ea typeface="맑은 고딕"/>
          <a:cs typeface="맑은 고딕"/>
          <a:sym typeface="맑은 고딕"/>
        </a:defRPr>
      </a:lvl6pPr>
      <a:lvl7pPr marL="2730500" marR="0" indent="-444500" algn="l" defTabSz="54593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3500" b="1" i="0" u="none" strike="noStrike" cap="none" spc="0" baseline="0">
          <a:solidFill>
            <a:srgbClr val="000000"/>
          </a:solidFill>
          <a:uFillTx/>
          <a:latin typeface="맑은 고딕"/>
          <a:ea typeface="맑은 고딕"/>
          <a:cs typeface="맑은 고딕"/>
          <a:sym typeface="맑은 고딕"/>
        </a:defRPr>
      </a:lvl7pPr>
      <a:lvl8pPr marL="3111500" marR="0" indent="-444500" algn="l" defTabSz="54593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3500" b="1" i="0" u="none" strike="noStrike" cap="none" spc="0" baseline="0">
          <a:solidFill>
            <a:srgbClr val="000000"/>
          </a:solidFill>
          <a:uFillTx/>
          <a:latin typeface="맑은 고딕"/>
          <a:ea typeface="맑은 고딕"/>
          <a:cs typeface="맑은 고딕"/>
          <a:sym typeface="맑은 고딕"/>
        </a:defRPr>
      </a:lvl8pPr>
      <a:lvl9pPr marL="3492500" marR="0" indent="-444500" algn="l" defTabSz="54593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3500" b="1" i="0" u="none" strike="noStrike" cap="none" spc="0" baseline="0">
          <a:solidFill>
            <a:srgbClr val="000000"/>
          </a:solidFill>
          <a:uFillTx/>
          <a:latin typeface="맑은 고딕"/>
          <a:ea typeface="맑은 고딕"/>
          <a:cs typeface="맑은 고딕"/>
          <a:sym typeface="맑은 고딕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맑은 고딕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맑은 고딕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맑은 고딕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맑은 고딕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맑은 고딕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맑은 고딕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맑은 고딕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맑은 고딕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맑은 고딕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텍스트"/>
          <p:cNvSpPr txBox="1"/>
          <p:nvPr/>
        </p:nvSpPr>
        <p:spPr>
          <a:xfrm>
            <a:off x="4216384" y="3662353"/>
            <a:ext cx="7786742" cy="383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914400">
              <a:lnSpc>
                <a:spcPct val="100000"/>
              </a:lnSpc>
              <a:spcBef>
                <a:spcPts val="0"/>
              </a:spcBef>
              <a:defRPr sz="1900"/>
            </a:lvl1pPr>
          </a:lstStyle>
          <a:p>
            <a:r>
              <a:rPr dirty="0"/>
              <a:t>010 -      -      </a:t>
            </a:r>
          </a:p>
        </p:txBody>
      </p:sp>
      <p:sp>
        <p:nvSpPr>
          <p:cNvPr id="144" name="텍스트"/>
          <p:cNvSpPr txBox="1"/>
          <p:nvPr/>
        </p:nvSpPr>
        <p:spPr>
          <a:xfrm>
            <a:off x="4216384" y="4493260"/>
            <a:ext cx="7786742" cy="3835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914400">
              <a:lnSpc>
                <a:spcPct val="100000"/>
              </a:lnSpc>
              <a:spcBef>
                <a:spcPts val="0"/>
              </a:spcBef>
              <a:defRPr sz="1900"/>
            </a:lvl1pPr>
          </a:lstStyle>
          <a:p>
            <a:r>
              <a:rPr dirty="0"/>
              <a:t>010 -      -      </a:t>
            </a:r>
          </a:p>
        </p:txBody>
      </p:sp>
      <p:sp>
        <p:nvSpPr>
          <p:cNvPr id="145" name="텍스트"/>
          <p:cNvSpPr txBox="1"/>
          <p:nvPr/>
        </p:nvSpPr>
        <p:spPr>
          <a:xfrm>
            <a:off x="4216384" y="5350516"/>
            <a:ext cx="7786742" cy="4004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 sz="1900"/>
            </a:pPr>
            <a:r>
              <a:rPr dirty="0"/>
              <a:t>(우:              )</a:t>
            </a:r>
          </a:p>
        </p:txBody>
      </p:sp>
      <p:sp>
        <p:nvSpPr>
          <p:cNvPr id="146" name="텍스트"/>
          <p:cNvSpPr txBox="1"/>
          <p:nvPr/>
        </p:nvSpPr>
        <p:spPr>
          <a:xfrm>
            <a:off x="2716185" y="2876537"/>
            <a:ext cx="6429421" cy="400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 sz="1900"/>
            </a:pPr>
            <a:r>
              <a:t>                                               (영문:                    )</a:t>
            </a:r>
          </a:p>
        </p:txBody>
      </p:sp>
      <p:sp>
        <p:nvSpPr>
          <p:cNvPr id="147" name="텍스트"/>
          <p:cNvSpPr txBox="1"/>
          <p:nvPr/>
        </p:nvSpPr>
        <p:spPr>
          <a:xfrm>
            <a:off x="2573310" y="7805757"/>
            <a:ext cx="7786742" cy="4004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 defTabSz="914400">
              <a:lnSpc>
                <a:spcPct val="100000"/>
              </a:lnSpc>
              <a:spcBef>
                <a:spcPts val="0"/>
              </a:spcBef>
              <a:defRPr sz="1900"/>
            </a:pPr>
            <a:r>
              <a:rPr dirty="0"/>
              <a:t>2026년  9월     일</a:t>
            </a:r>
          </a:p>
        </p:txBody>
      </p:sp>
      <p:sp>
        <p:nvSpPr>
          <p:cNvPr id="148" name="텍스트"/>
          <p:cNvSpPr txBox="1"/>
          <p:nvPr/>
        </p:nvSpPr>
        <p:spPr>
          <a:xfrm>
            <a:off x="11288745" y="2805097"/>
            <a:ext cx="1428761" cy="383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r" defTabSz="914400">
              <a:lnSpc>
                <a:spcPct val="100000"/>
              </a:lnSpc>
              <a:spcBef>
                <a:spcPts val="0"/>
              </a:spcBef>
              <a:defRPr sz="1900"/>
            </a:lvl1pPr>
          </a:lstStyle>
          <a:p>
            <a:r>
              <a:rPr dirty="0"/>
              <a:t>년</a:t>
            </a:r>
          </a:p>
        </p:txBody>
      </p:sp>
      <p:sp>
        <p:nvSpPr>
          <p:cNvPr id="8" name="텍스트"/>
          <p:cNvSpPr txBox="1"/>
          <p:nvPr/>
        </p:nvSpPr>
        <p:spPr>
          <a:xfrm>
            <a:off x="4216384" y="8477200"/>
            <a:ext cx="6143668" cy="3847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 sz="1900"/>
            </a:pPr>
            <a:r>
              <a:rPr lang="ko-KR" altLang="en-US" dirty="0">
                <a:solidFill>
                  <a:schemeClr val="bg1"/>
                </a:solidFill>
              </a:rPr>
              <a:t>        성명  </a:t>
            </a:r>
            <a:r>
              <a:rPr lang="ko-KR" altLang="en-US" dirty="0"/>
              <a:t>     </a:t>
            </a:r>
            <a:endParaRPr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44814" y="4158278"/>
            <a:ext cx="6429420" cy="7899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1733930" rtl="0" fontAlgn="auto" latinLnBrk="0" hangingPunct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n-US" sz="2000" dirty="0">
                <a:solidFill>
                  <a:schemeClr val="bg1">
                    <a:lumMod val="65000"/>
                  </a:schemeClr>
                </a:solidFill>
              </a:rPr>
              <a:t>작품이미지 삽입</a:t>
            </a:r>
            <a:endParaRPr kumimoji="0" lang="ko-KR" altLang="en-US" sz="2000" b="0" i="0" u="none" strike="noStrike" cap="none" spc="0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FillTx/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6120" y="8520138"/>
            <a:ext cx="7858180" cy="7950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dirty="0"/>
              <a:t>*작품 제목</a:t>
            </a:r>
            <a:r>
              <a:rPr lang="en-US" altLang="ko-KR" sz="1800" dirty="0"/>
              <a:t>, </a:t>
            </a:r>
            <a:r>
              <a:rPr lang="ko-KR" altLang="en-US" sz="1800" dirty="0"/>
              <a:t>재료</a:t>
            </a:r>
            <a:r>
              <a:rPr lang="en-US" altLang="ko-KR" sz="1800" dirty="0"/>
              <a:t>, </a:t>
            </a:r>
            <a:r>
              <a:rPr lang="ko-KR" altLang="en-US" sz="1800" dirty="0"/>
              <a:t>사이즈</a:t>
            </a:r>
            <a:r>
              <a:rPr lang="en-US" altLang="ko-KR" sz="1800" dirty="0"/>
              <a:t>, </a:t>
            </a:r>
            <a:r>
              <a:rPr lang="ko-KR" altLang="en-US" sz="1800" dirty="0" err="1"/>
              <a:t>제작년도</a:t>
            </a:r>
            <a:r>
              <a:rPr lang="ko-KR" altLang="en-US" sz="1800" dirty="0"/>
              <a:t>  </a:t>
            </a:r>
          </a:p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i="1" dirty="0"/>
              <a:t>예시</a:t>
            </a:r>
            <a:r>
              <a:rPr lang="en-US" altLang="ko-KR" sz="1800" i="1" dirty="0"/>
              <a:t>) </a:t>
            </a:r>
            <a:r>
              <a:rPr lang="ko-KR" altLang="en-US" sz="1800" i="1" dirty="0"/>
              <a:t>무제</a:t>
            </a:r>
            <a:r>
              <a:rPr lang="en-US" altLang="ko-KR" sz="1800" i="1" dirty="0"/>
              <a:t>, </a:t>
            </a:r>
            <a:r>
              <a:rPr lang="ko-KR" altLang="en-US" sz="1800" i="1" dirty="0"/>
              <a:t>은</a:t>
            </a:r>
            <a:r>
              <a:rPr lang="en-US" altLang="ko-KR" sz="1800" i="1" dirty="0"/>
              <a:t>(92.5), 60X23X25cm, 2026</a:t>
            </a:r>
            <a:endParaRPr lang="ko-KR" altLang="en-US" sz="18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2003126" y="1519214"/>
            <a:ext cx="714380" cy="4488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en-US" altLang="ko-KR" sz="1800" b="1" dirty="0"/>
              <a:t>7</a:t>
            </a:r>
            <a:endParaRPr lang="ko-KR" altLang="en-US" sz="1800" b="1" dirty="0"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44814" y="4158278"/>
            <a:ext cx="6429420" cy="7899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1733930" rtl="0" fontAlgn="auto" latinLnBrk="0" hangingPunct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n-US" sz="2000" dirty="0">
                <a:solidFill>
                  <a:schemeClr val="bg1">
                    <a:lumMod val="65000"/>
                  </a:schemeClr>
                </a:solidFill>
              </a:rPr>
              <a:t>작품이미지 삽입</a:t>
            </a:r>
            <a:endParaRPr kumimoji="0" lang="ko-KR" altLang="en-US" sz="2000" b="0" i="0" u="none" strike="noStrike" cap="none" spc="0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FillTx/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6120" y="8520138"/>
            <a:ext cx="7858180" cy="7950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dirty="0"/>
              <a:t>*작품 제목</a:t>
            </a:r>
            <a:r>
              <a:rPr lang="en-US" altLang="ko-KR" sz="1800" dirty="0"/>
              <a:t>, </a:t>
            </a:r>
            <a:r>
              <a:rPr lang="ko-KR" altLang="en-US" sz="1800" dirty="0"/>
              <a:t>재료</a:t>
            </a:r>
            <a:r>
              <a:rPr lang="en-US" altLang="ko-KR" sz="1800" dirty="0"/>
              <a:t>, </a:t>
            </a:r>
            <a:r>
              <a:rPr lang="ko-KR" altLang="en-US" sz="1800" dirty="0"/>
              <a:t>사이즈</a:t>
            </a:r>
            <a:r>
              <a:rPr lang="en-US" altLang="ko-KR" sz="1800" dirty="0"/>
              <a:t>, </a:t>
            </a:r>
            <a:r>
              <a:rPr lang="ko-KR" altLang="en-US" sz="1800" dirty="0" err="1"/>
              <a:t>제작년도</a:t>
            </a:r>
            <a:r>
              <a:rPr lang="ko-KR" altLang="en-US" sz="1800" dirty="0"/>
              <a:t>  </a:t>
            </a:r>
          </a:p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i="1" dirty="0"/>
              <a:t>예시</a:t>
            </a:r>
            <a:r>
              <a:rPr lang="en-US" altLang="ko-KR" sz="1800" i="1" dirty="0"/>
              <a:t>) </a:t>
            </a:r>
            <a:r>
              <a:rPr lang="ko-KR" altLang="en-US" sz="1800" i="1" dirty="0"/>
              <a:t>무제</a:t>
            </a:r>
            <a:r>
              <a:rPr lang="en-US" altLang="ko-KR" sz="1800" i="1" dirty="0"/>
              <a:t>, </a:t>
            </a:r>
            <a:r>
              <a:rPr lang="ko-KR" altLang="en-US" sz="1800" i="1" dirty="0"/>
              <a:t>은</a:t>
            </a:r>
            <a:r>
              <a:rPr lang="en-US" altLang="ko-KR" sz="1800" i="1" dirty="0"/>
              <a:t>(92.5), 60X23X25cm, 2026</a:t>
            </a:r>
            <a:endParaRPr lang="ko-KR" altLang="en-US" sz="18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2003126" y="1519214"/>
            <a:ext cx="714380" cy="4488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en-US" altLang="ko-KR" sz="1800" b="1" dirty="0"/>
              <a:t>8</a:t>
            </a:r>
            <a:endParaRPr lang="ko-KR" altLang="en-US" sz="1800" b="1" dirty="0"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44814" y="4158278"/>
            <a:ext cx="6429420" cy="7899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1733930" rtl="0" fontAlgn="auto" latinLnBrk="0" hangingPunct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n-US" sz="2000" dirty="0">
                <a:solidFill>
                  <a:schemeClr val="bg1">
                    <a:lumMod val="65000"/>
                  </a:schemeClr>
                </a:solidFill>
              </a:rPr>
              <a:t>작품이미지 삽입</a:t>
            </a:r>
            <a:endParaRPr kumimoji="0" lang="ko-KR" altLang="en-US" sz="2000" b="0" i="0" u="none" strike="noStrike" cap="none" spc="0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FillTx/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6120" y="8520138"/>
            <a:ext cx="7858180" cy="7950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dirty="0"/>
              <a:t>*작품 제목</a:t>
            </a:r>
            <a:r>
              <a:rPr lang="en-US" altLang="ko-KR" sz="1800" dirty="0"/>
              <a:t>, </a:t>
            </a:r>
            <a:r>
              <a:rPr lang="ko-KR" altLang="en-US" sz="1800" dirty="0"/>
              <a:t>재료</a:t>
            </a:r>
            <a:r>
              <a:rPr lang="en-US" altLang="ko-KR" sz="1800" dirty="0"/>
              <a:t>, </a:t>
            </a:r>
            <a:r>
              <a:rPr lang="ko-KR" altLang="en-US" sz="1800" dirty="0"/>
              <a:t>사이즈</a:t>
            </a:r>
            <a:r>
              <a:rPr lang="en-US" altLang="ko-KR" sz="1800" dirty="0"/>
              <a:t>, </a:t>
            </a:r>
            <a:r>
              <a:rPr lang="ko-KR" altLang="en-US" sz="1800" dirty="0" err="1"/>
              <a:t>제작년도</a:t>
            </a:r>
            <a:r>
              <a:rPr lang="ko-KR" altLang="en-US" sz="1800" dirty="0"/>
              <a:t>  </a:t>
            </a:r>
          </a:p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i="1" dirty="0"/>
              <a:t>예시</a:t>
            </a:r>
            <a:r>
              <a:rPr lang="en-US" altLang="ko-KR" sz="1800" i="1" dirty="0"/>
              <a:t>) </a:t>
            </a:r>
            <a:r>
              <a:rPr lang="ko-KR" altLang="en-US" sz="1800" i="1" dirty="0"/>
              <a:t>무제</a:t>
            </a:r>
            <a:r>
              <a:rPr lang="en-US" altLang="ko-KR" sz="1800" i="1" dirty="0"/>
              <a:t>, </a:t>
            </a:r>
            <a:r>
              <a:rPr lang="ko-KR" altLang="en-US" sz="1800" i="1" dirty="0"/>
              <a:t>은</a:t>
            </a:r>
            <a:r>
              <a:rPr lang="en-US" altLang="ko-KR" sz="1800" i="1" dirty="0"/>
              <a:t>(92.5), 60X23X25cm, 2026</a:t>
            </a:r>
            <a:endParaRPr lang="ko-KR" altLang="en-US" sz="18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2003126" y="1519214"/>
            <a:ext cx="714380" cy="4488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en-US" altLang="ko-KR" sz="1800" b="1" dirty="0"/>
              <a:t>9</a:t>
            </a:r>
            <a:endParaRPr lang="ko-KR" altLang="en-US" sz="1800" b="1" dirty="0"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44814" y="4158278"/>
            <a:ext cx="6429420" cy="7899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1733930" rtl="0" fontAlgn="auto" latinLnBrk="0" hangingPunct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n-US" sz="2000" dirty="0">
                <a:solidFill>
                  <a:schemeClr val="bg1">
                    <a:lumMod val="65000"/>
                  </a:schemeClr>
                </a:solidFill>
              </a:rPr>
              <a:t>작품이미지 삽입</a:t>
            </a:r>
            <a:endParaRPr kumimoji="0" lang="ko-KR" altLang="en-US" sz="2000" b="0" i="0" u="none" strike="noStrike" cap="none" spc="0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FillTx/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6120" y="8520138"/>
            <a:ext cx="7858180" cy="7950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dirty="0"/>
              <a:t>*작품 제목</a:t>
            </a:r>
            <a:r>
              <a:rPr lang="en-US" altLang="ko-KR" sz="1800" dirty="0"/>
              <a:t>, </a:t>
            </a:r>
            <a:r>
              <a:rPr lang="ko-KR" altLang="en-US" sz="1800" dirty="0"/>
              <a:t>재료</a:t>
            </a:r>
            <a:r>
              <a:rPr lang="en-US" altLang="ko-KR" sz="1800" dirty="0"/>
              <a:t>, </a:t>
            </a:r>
            <a:r>
              <a:rPr lang="ko-KR" altLang="en-US" sz="1800" dirty="0"/>
              <a:t>사이즈</a:t>
            </a:r>
            <a:r>
              <a:rPr lang="en-US" altLang="ko-KR" sz="1800" dirty="0"/>
              <a:t>, </a:t>
            </a:r>
            <a:r>
              <a:rPr lang="ko-KR" altLang="en-US" sz="1800" dirty="0" err="1"/>
              <a:t>제작년도</a:t>
            </a:r>
            <a:r>
              <a:rPr lang="ko-KR" altLang="en-US" sz="1800" dirty="0"/>
              <a:t>  </a:t>
            </a:r>
          </a:p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i="1" dirty="0"/>
              <a:t>예시</a:t>
            </a:r>
            <a:r>
              <a:rPr lang="en-US" altLang="ko-KR" sz="1800" i="1" dirty="0"/>
              <a:t>) </a:t>
            </a:r>
            <a:r>
              <a:rPr lang="ko-KR" altLang="en-US" sz="1800" i="1" dirty="0"/>
              <a:t>무제</a:t>
            </a:r>
            <a:r>
              <a:rPr lang="en-US" altLang="ko-KR" sz="1800" i="1" dirty="0"/>
              <a:t>, </a:t>
            </a:r>
            <a:r>
              <a:rPr lang="ko-KR" altLang="en-US" sz="1800" i="1" dirty="0"/>
              <a:t>은</a:t>
            </a:r>
            <a:r>
              <a:rPr lang="en-US" altLang="ko-KR" sz="1800" i="1" dirty="0"/>
              <a:t>(92.5), 60X23X25cm, 2026</a:t>
            </a:r>
            <a:endParaRPr lang="ko-KR" altLang="en-US" sz="18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2003126" y="1519214"/>
            <a:ext cx="714380" cy="4488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en-US" altLang="ko-KR" sz="1800" b="1" dirty="0"/>
              <a:t>10</a:t>
            </a:r>
            <a:endParaRPr lang="ko-KR" altLang="en-US" sz="1800" b="1" dirty="0"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44814" y="4158278"/>
            <a:ext cx="6429420" cy="7899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1733930" rtl="0" fontAlgn="auto" latinLnBrk="0" hangingPunct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n-US" sz="2000" dirty="0">
                <a:solidFill>
                  <a:schemeClr val="bg1">
                    <a:lumMod val="65000"/>
                  </a:schemeClr>
                </a:solidFill>
              </a:rPr>
              <a:t>작품이미지 삽입</a:t>
            </a:r>
            <a:endParaRPr kumimoji="0" lang="ko-KR" altLang="en-US" sz="2000" b="0" i="0" u="none" strike="noStrike" cap="none" spc="0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FillTx/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6120" y="8520138"/>
            <a:ext cx="7858180" cy="7950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dirty="0"/>
              <a:t>*작품 제목</a:t>
            </a:r>
            <a:r>
              <a:rPr lang="en-US" altLang="ko-KR" sz="1800" dirty="0"/>
              <a:t>, </a:t>
            </a:r>
            <a:r>
              <a:rPr lang="ko-KR" altLang="en-US" sz="1800" dirty="0"/>
              <a:t>재료</a:t>
            </a:r>
            <a:r>
              <a:rPr lang="en-US" altLang="ko-KR" sz="1800" dirty="0"/>
              <a:t>, </a:t>
            </a:r>
            <a:r>
              <a:rPr lang="ko-KR" altLang="en-US" sz="1800" dirty="0"/>
              <a:t>사이즈</a:t>
            </a:r>
            <a:r>
              <a:rPr lang="en-US" altLang="ko-KR" sz="1800" dirty="0"/>
              <a:t>, </a:t>
            </a:r>
            <a:r>
              <a:rPr lang="ko-KR" altLang="en-US" sz="1800" dirty="0" err="1"/>
              <a:t>제작년도</a:t>
            </a:r>
            <a:r>
              <a:rPr lang="ko-KR" altLang="en-US" sz="1800" dirty="0"/>
              <a:t>  </a:t>
            </a:r>
          </a:p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i="1" dirty="0"/>
              <a:t>예시</a:t>
            </a:r>
            <a:r>
              <a:rPr lang="en-US" altLang="ko-KR" sz="1800" i="1" dirty="0"/>
              <a:t>) </a:t>
            </a:r>
            <a:r>
              <a:rPr lang="ko-KR" altLang="en-US" sz="1800" i="1" dirty="0"/>
              <a:t>무제</a:t>
            </a:r>
            <a:r>
              <a:rPr lang="en-US" altLang="ko-KR" sz="1800" i="1" dirty="0"/>
              <a:t>, </a:t>
            </a:r>
            <a:r>
              <a:rPr lang="ko-KR" altLang="en-US" sz="1800" i="1" dirty="0"/>
              <a:t>은</a:t>
            </a:r>
            <a:r>
              <a:rPr lang="en-US" altLang="ko-KR" sz="1800" i="1" dirty="0"/>
              <a:t>(92.5), 60X23X25cm, 2026</a:t>
            </a:r>
            <a:endParaRPr lang="ko-KR" altLang="en-US" sz="18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2003126" y="1519214"/>
            <a:ext cx="714380" cy="4488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en-US" altLang="ko-KR" sz="1800" b="1" dirty="0"/>
              <a:t>11</a:t>
            </a:r>
            <a:endParaRPr lang="ko-KR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704141198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44814" y="4158278"/>
            <a:ext cx="6429420" cy="7899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1733930" rtl="0" fontAlgn="auto" latinLnBrk="0" hangingPunct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n-US" sz="2000" dirty="0">
                <a:solidFill>
                  <a:schemeClr val="bg1">
                    <a:lumMod val="65000"/>
                  </a:schemeClr>
                </a:solidFill>
              </a:rPr>
              <a:t>작품이미지 삽입</a:t>
            </a:r>
            <a:endParaRPr kumimoji="0" lang="ko-KR" altLang="en-US" sz="2000" b="0" i="0" u="none" strike="noStrike" cap="none" spc="0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FillTx/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6120" y="8520138"/>
            <a:ext cx="7858180" cy="7950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dirty="0"/>
              <a:t>*작품 제목</a:t>
            </a:r>
            <a:r>
              <a:rPr lang="en-US" altLang="ko-KR" sz="1800" dirty="0"/>
              <a:t>, </a:t>
            </a:r>
            <a:r>
              <a:rPr lang="ko-KR" altLang="en-US" sz="1800" dirty="0"/>
              <a:t>재료</a:t>
            </a:r>
            <a:r>
              <a:rPr lang="en-US" altLang="ko-KR" sz="1800" dirty="0"/>
              <a:t>, </a:t>
            </a:r>
            <a:r>
              <a:rPr lang="ko-KR" altLang="en-US" sz="1800" dirty="0"/>
              <a:t>사이즈</a:t>
            </a:r>
            <a:r>
              <a:rPr lang="en-US" altLang="ko-KR" sz="1800" dirty="0"/>
              <a:t>, </a:t>
            </a:r>
            <a:r>
              <a:rPr lang="ko-KR" altLang="en-US" sz="1800" dirty="0" err="1"/>
              <a:t>제작년도</a:t>
            </a:r>
            <a:r>
              <a:rPr lang="ko-KR" altLang="en-US" sz="1800" dirty="0"/>
              <a:t>  </a:t>
            </a:r>
          </a:p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i="1" dirty="0"/>
              <a:t>예시</a:t>
            </a:r>
            <a:r>
              <a:rPr lang="en-US" altLang="ko-KR" sz="1800" i="1" dirty="0"/>
              <a:t>) </a:t>
            </a:r>
            <a:r>
              <a:rPr lang="ko-KR" altLang="en-US" sz="1800" i="1" dirty="0"/>
              <a:t>무제</a:t>
            </a:r>
            <a:r>
              <a:rPr lang="en-US" altLang="ko-KR" sz="1800" i="1" dirty="0"/>
              <a:t>, </a:t>
            </a:r>
            <a:r>
              <a:rPr lang="ko-KR" altLang="en-US" sz="1800" i="1" dirty="0"/>
              <a:t>은</a:t>
            </a:r>
            <a:r>
              <a:rPr lang="en-US" altLang="ko-KR" sz="1800" i="1" dirty="0"/>
              <a:t>(92.5), 60X23X25cm, 2026</a:t>
            </a:r>
            <a:endParaRPr lang="ko-KR" altLang="en-US" sz="18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2003126" y="1519214"/>
            <a:ext cx="714380" cy="4488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en-US" altLang="ko-KR" sz="1800" b="1" dirty="0"/>
              <a:t>12</a:t>
            </a:r>
            <a:endParaRPr lang="ko-KR" altLang="en-US" sz="1800" b="1" dirty="0"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44814" y="4158278"/>
            <a:ext cx="6429420" cy="7899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1733930" rtl="0" fontAlgn="auto" latinLnBrk="0" hangingPunct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n-US" sz="2000" dirty="0">
                <a:solidFill>
                  <a:schemeClr val="bg1">
                    <a:lumMod val="65000"/>
                  </a:schemeClr>
                </a:solidFill>
              </a:rPr>
              <a:t>작품이미지 삽입</a:t>
            </a:r>
            <a:endParaRPr kumimoji="0" lang="ko-KR" altLang="en-US" sz="2000" b="0" i="0" u="none" strike="noStrike" cap="none" spc="0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FillTx/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6120" y="8520138"/>
            <a:ext cx="7858180" cy="7950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dirty="0"/>
              <a:t>*작품 제목</a:t>
            </a:r>
            <a:r>
              <a:rPr lang="en-US" altLang="ko-KR" sz="1800" dirty="0"/>
              <a:t>, </a:t>
            </a:r>
            <a:r>
              <a:rPr lang="ko-KR" altLang="en-US" sz="1800" dirty="0"/>
              <a:t>재료</a:t>
            </a:r>
            <a:r>
              <a:rPr lang="en-US" altLang="ko-KR" sz="1800" dirty="0"/>
              <a:t>, </a:t>
            </a:r>
            <a:r>
              <a:rPr lang="ko-KR" altLang="en-US" sz="1800" dirty="0"/>
              <a:t>사이즈</a:t>
            </a:r>
            <a:r>
              <a:rPr lang="en-US" altLang="ko-KR" sz="1800" dirty="0"/>
              <a:t>, </a:t>
            </a:r>
            <a:r>
              <a:rPr lang="ko-KR" altLang="en-US" sz="1800" dirty="0" err="1"/>
              <a:t>제작년도</a:t>
            </a:r>
            <a:r>
              <a:rPr lang="ko-KR" altLang="en-US" sz="1800" dirty="0"/>
              <a:t>  </a:t>
            </a:r>
          </a:p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i="1" dirty="0"/>
              <a:t>예시</a:t>
            </a:r>
            <a:r>
              <a:rPr lang="en-US" altLang="ko-KR" sz="1800" i="1" dirty="0"/>
              <a:t>) </a:t>
            </a:r>
            <a:r>
              <a:rPr lang="ko-KR" altLang="en-US" sz="1800" i="1" dirty="0"/>
              <a:t>무제</a:t>
            </a:r>
            <a:r>
              <a:rPr lang="en-US" altLang="ko-KR" sz="1800" i="1" dirty="0"/>
              <a:t>, </a:t>
            </a:r>
            <a:r>
              <a:rPr lang="ko-KR" altLang="en-US" sz="1800" i="1" dirty="0"/>
              <a:t>은</a:t>
            </a:r>
            <a:r>
              <a:rPr lang="en-US" altLang="ko-KR" sz="1800" i="1" dirty="0"/>
              <a:t>(92.5), 60X23X25cm, 2026</a:t>
            </a:r>
            <a:endParaRPr lang="ko-KR" altLang="en-US" sz="18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2003126" y="1519214"/>
            <a:ext cx="714380" cy="4488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en-US" altLang="ko-KR" sz="1800" b="1" dirty="0"/>
              <a:t>13</a:t>
            </a:r>
            <a:endParaRPr lang="ko-KR" altLang="en-US" sz="1800" b="1" dirty="0"/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44814" y="4158278"/>
            <a:ext cx="6429420" cy="7899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1733930" rtl="0" fontAlgn="auto" latinLnBrk="0" hangingPunct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n-US" sz="2000" dirty="0">
                <a:solidFill>
                  <a:schemeClr val="bg1">
                    <a:lumMod val="65000"/>
                  </a:schemeClr>
                </a:solidFill>
              </a:rPr>
              <a:t>작품이미지 삽입</a:t>
            </a:r>
            <a:endParaRPr kumimoji="0" lang="ko-KR" altLang="en-US" sz="2000" b="0" i="0" u="none" strike="noStrike" cap="none" spc="0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FillTx/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6120" y="8520138"/>
            <a:ext cx="7858180" cy="7950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dirty="0"/>
              <a:t>*작품 제목</a:t>
            </a:r>
            <a:r>
              <a:rPr lang="en-US" altLang="ko-KR" sz="1800" dirty="0"/>
              <a:t>, </a:t>
            </a:r>
            <a:r>
              <a:rPr lang="ko-KR" altLang="en-US" sz="1800" dirty="0"/>
              <a:t>재료</a:t>
            </a:r>
            <a:r>
              <a:rPr lang="en-US" altLang="ko-KR" sz="1800" dirty="0"/>
              <a:t>, </a:t>
            </a:r>
            <a:r>
              <a:rPr lang="ko-KR" altLang="en-US" sz="1800" dirty="0"/>
              <a:t>사이즈</a:t>
            </a:r>
            <a:r>
              <a:rPr lang="en-US" altLang="ko-KR" sz="1800" dirty="0"/>
              <a:t>, </a:t>
            </a:r>
            <a:r>
              <a:rPr lang="ko-KR" altLang="en-US" sz="1800" dirty="0" err="1"/>
              <a:t>제작년도</a:t>
            </a:r>
            <a:r>
              <a:rPr lang="ko-KR" altLang="en-US" sz="1800" dirty="0"/>
              <a:t>  </a:t>
            </a:r>
          </a:p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i="1" dirty="0"/>
              <a:t>예시</a:t>
            </a:r>
            <a:r>
              <a:rPr lang="en-US" altLang="ko-KR" sz="1800" i="1" dirty="0"/>
              <a:t>) </a:t>
            </a:r>
            <a:r>
              <a:rPr lang="ko-KR" altLang="en-US" sz="1800" i="1" dirty="0"/>
              <a:t>무제</a:t>
            </a:r>
            <a:r>
              <a:rPr lang="en-US" altLang="ko-KR" sz="1800" i="1" dirty="0"/>
              <a:t>, </a:t>
            </a:r>
            <a:r>
              <a:rPr lang="ko-KR" altLang="en-US" sz="1800" i="1" dirty="0"/>
              <a:t>은</a:t>
            </a:r>
            <a:r>
              <a:rPr lang="en-US" altLang="ko-KR" sz="1800" i="1" dirty="0"/>
              <a:t>(92.5), 60X23X25cm, 2026</a:t>
            </a:r>
            <a:endParaRPr lang="ko-KR" altLang="en-US" sz="18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2003126" y="1519214"/>
            <a:ext cx="714380" cy="4488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en-US" altLang="ko-KR" sz="1800" b="1" dirty="0"/>
              <a:t>14</a:t>
            </a:r>
            <a:endParaRPr lang="ko-KR" altLang="en-US" sz="1800" b="1" dirty="0"/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44814" y="4158278"/>
            <a:ext cx="6429420" cy="7899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1733930" rtl="0" fontAlgn="auto" latinLnBrk="0" hangingPunct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n-US" sz="2000" dirty="0">
                <a:solidFill>
                  <a:schemeClr val="bg1">
                    <a:lumMod val="65000"/>
                  </a:schemeClr>
                </a:solidFill>
              </a:rPr>
              <a:t>작품이미지 삽입</a:t>
            </a:r>
            <a:endParaRPr kumimoji="0" lang="ko-KR" altLang="en-US" sz="2000" b="0" i="0" u="none" strike="noStrike" cap="none" spc="0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FillTx/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6120" y="8520138"/>
            <a:ext cx="7858180" cy="7950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dirty="0"/>
              <a:t>*작품 제목</a:t>
            </a:r>
            <a:r>
              <a:rPr lang="en-US" altLang="ko-KR" sz="1800" dirty="0"/>
              <a:t>, </a:t>
            </a:r>
            <a:r>
              <a:rPr lang="ko-KR" altLang="en-US" sz="1800" dirty="0"/>
              <a:t>재료</a:t>
            </a:r>
            <a:r>
              <a:rPr lang="en-US" altLang="ko-KR" sz="1800" dirty="0"/>
              <a:t>, </a:t>
            </a:r>
            <a:r>
              <a:rPr lang="ko-KR" altLang="en-US" sz="1800" dirty="0"/>
              <a:t>사이즈</a:t>
            </a:r>
            <a:r>
              <a:rPr lang="en-US" altLang="ko-KR" sz="1800" dirty="0"/>
              <a:t>, </a:t>
            </a:r>
            <a:r>
              <a:rPr lang="ko-KR" altLang="en-US" sz="1800" dirty="0" err="1"/>
              <a:t>제작년도</a:t>
            </a:r>
            <a:r>
              <a:rPr lang="ko-KR" altLang="en-US" sz="1800" dirty="0"/>
              <a:t>  </a:t>
            </a:r>
          </a:p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i="1" dirty="0"/>
              <a:t>예시</a:t>
            </a:r>
            <a:r>
              <a:rPr lang="en-US" altLang="ko-KR" sz="1800" i="1" dirty="0"/>
              <a:t>) </a:t>
            </a:r>
            <a:r>
              <a:rPr lang="ko-KR" altLang="en-US" sz="1800" i="1" dirty="0"/>
              <a:t>무제</a:t>
            </a:r>
            <a:r>
              <a:rPr lang="en-US" altLang="ko-KR" sz="1800" i="1" dirty="0"/>
              <a:t>, </a:t>
            </a:r>
            <a:r>
              <a:rPr lang="ko-KR" altLang="en-US" sz="1800" i="1" dirty="0"/>
              <a:t>은</a:t>
            </a:r>
            <a:r>
              <a:rPr lang="en-US" altLang="ko-KR" sz="1800" i="1" dirty="0"/>
              <a:t>(92.5), 60X23X25cm, 2026</a:t>
            </a:r>
            <a:endParaRPr lang="ko-KR" altLang="en-US" sz="18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2003126" y="1519214"/>
            <a:ext cx="714380" cy="4488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en-US" altLang="ko-KR" sz="1800" b="1" dirty="0"/>
              <a:t>15</a:t>
            </a:r>
            <a:endParaRPr lang="ko-KR" altLang="en-US" sz="1800" b="1" dirty="0"/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44814" y="4158278"/>
            <a:ext cx="6429420" cy="7899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1733930" rtl="0" fontAlgn="auto" latinLnBrk="0" hangingPunct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n-US" sz="2000" dirty="0">
                <a:solidFill>
                  <a:schemeClr val="bg1">
                    <a:lumMod val="65000"/>
                  </a:schemeClr>
                </a:solidFill>
              </a:rPr>
              <a:t>작품이미지 삽입</a:t>
            </a:r>
            <a:endParaRPr kumimoji="0" lang="ko-KR" altLang="en-US" sz="2000" b="0" i="0" u="none" strike="noStrike" cap="none" spc="0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FillTx/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6120" y="8520138"/>
            <a:ext cx="7858180" cy="7950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dirty="0"/>
              <a:t>*작품 제목</a:t>
            </a:r>
            <a:r>
              <a:rPr lang="en-US" altLang="ko-KR" sz="1800" dirty="0"/>
              <a:t>, </a:t>
            </a:r>
            <a:r>
              <a:rPr lang="ko-KR" altLang="en-US" sz="1800" dirty="0"/>
              <a:t>재료</a:t>
            </a:r>
            <a:r>
              <a:rPr lang="en-US" altLang="ko-KR" sz="1800" dirty="0"/>
              <a:t>, </a:t>
            </a:r>
            <a:r>
              <a:rPr lang="ko-KR" altLang="en-US" sz="1800" dirty="0"/>
              <a:t>사이즈</a:t>
            </a:r>
            <a:r>
              <a:rPr lang="en-US" altLang="ko-KR" sz="1800" dirty="0"/>
              <a:t>, </a:t>
            </a:r>
            <a:r>
              <a:rPr lang="ko-KR" altLang="en-US" sz="1800" dirty="0" err="1"/>
              <a:t>제작년도</a:t>
            </a:r>
            <a:r>
              <a:rPr lang="ko-KR" altLang="en-US" sz="1800" dirty="0"/>
              <a:t>  </a:t>
            </a:r>
          </a:p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i="1" dirty="0"/>
              <a:t>예시</a:t>
            </a:r>
            <a:r>
              <a:rPr lang="en-US" altLang="ko-KR" sz="1800" i="1" dirty="0"/>
              <a:t>) </a:t>
            </a:r>
            <a:r>
              <a:rPr lang="ko-KR" altLang="en-US" sz="1800" i="1" dirty="0"/>
              <a:t>무제</a:t>
            </a:r>
            <a:r>
              <a:rPr lang="en-US" altLang="ko-KR" sz="1800" i="1" dirty="0"/>
              <a:t>, </a:t>
            </a:r>
            <a:r>
              <a:rPr lang="ko-KR" altLang="en-US" sz="1800" i="1" dirty="0"/>
              <a:t>은</a:t>
            </a:r>
            <a:r>
              <a:rPr lang="en-US" altLang="ko-KR" sz="1800" i="1" dirty="0"/>
              <a:t>(92.5), 60X23X25cm, 2026</a:t>
            </a:r>
            <a:endParaRPr lang="ko-KR" altLang="en-US" sz="18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2003126" y="1519214"/>
            <a:ext cx="714380" cy="4488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en-US" altLang="ko-KR" sz="1800" b="1" dirty="0"/>
              <a:t>16</a:t>
            </a:r>
            <a:endParaRPr lang="ko-KR" altLang="en-US" sz="1800" b="1"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년 대학원 대학 학부(과) 전공 박사과정 재학 / 수료 / 졸업…"/>
          <p:cNvSpPr txBox="1"/>
          <p:nvPr/>
        </p:nvSpPr>
        <p:spPr>
          <a:xfrm>
            <a:off x="2160090" y="1933133"/>
            <a:ext cx="10650210" cy="74866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914400">
              <a:lnSpc>
                <a:spcPts val="3900"/>
              </a:lnSpc>
              <a:spcBef>
                <a:spcPts val="0"/>
              </a:spcBef>
              <a:defRPr sz="1700"/>
            </a:pPr>
            <a:r>
              <a:rPr dirty="0"/>
              <a:t>년 </a:t>
            </a:r>
            <a:r>
              <a:rPr dirty="0" err="1"/>
              <a:t>대학원</a:t>
            </a:r>
            <a:r>
              <a:rPr dirty="0"/>
              <a:t> </a:t>
            </a:r>
            <a:r>
              <a:rPr dirty="0" err="1"/>
              <a:t>대학</a:t>
            </a:r>
            <a:r>
              <a:rPr dirty="0"/>
              <a:t> </a:t>
            </a:r>
            <a:r>
              <a:rPr dirty="0" err="1"/>
              <a:t>학부</a:t>
            </a:r>
            <a:r>
              <a:rPr dirty="0"/>
              <a:t>(과) </a:t>
            </a:r>
            <a:r>
              <a:rPr dirty="0" err="1"/>
              <a:t>전공</a:t>
            </a:r>
            <a:r>
              <a:rPr dirty="0"/>
              <a:t> </a:t>
            </a:r>
            <a:r>
              <a:rPr dirty="0" err="1"/>
              <a:t>박사과정</a:t>
            </a:r>
            <a:r>
              <a:rPr dirty="0"/>
              <a:t> </a:t>
            </a:r>
            <a:r>
              <a:rPr dirty="0" err="1"/>
              <a:t>재학</a:t>
            </a:r>
            <a:r>
              <a:rPr dirty="0"/>
              <a:t> / </a:t>
            </a:r>
            <a:r>
              <a:rPr dirty="0" err="1"/>
              <a:t>수료</a:t>
            </a:r>
            <a:r>
              <a:rPr dirty="0"/>
              <a:t> / </a:t>
            </a:r>
            <a:r>
              <a:rPr dirty="0" err="1"/>
              <a:t>졸업</a:t>
            </a:r>
            <a:endParaRPr sz="1900" dirty="0"/>
          </a:p>
          <a:p>
            <a:pPr defTabSz="914400">
              <a:lnSpc>
                <a:spcPts val="3900"/>
              </a:lnSpc>
              <a:spcBef>
                <a:spcPts val="0"/>
              </a:spcBef>
              <a:defRPr sz="1700"/>
            </a:pPr>
            <a:r>
              <a:rPr dirty="0"/>
              <a:t>년 </a:t>
            </a:r>
            <a:r>
              <a:rPr dirty="0" err="1"/>
              <a:t>대학원</a:t>
            </a:r>
            <a:r>
              <a:rPr dirty="0"/>
              <a:t> </a:t>
            </a:r>
            <a:r>
              <a:rPr dirty="0" err="1"/>
              <a:t>대학</a:t>
            </a:r>
            <a:r>
              <a:rPr dirty="0"/>
              <a:t> </a:t>
            </a:r>
            <a:r>
              <a:rPr dirty="0" err="1"/>
              <a:t>학부</a:t>
            </a:r>
            <a:r>
              <a:rPr dirty="0"/>
              <a:t>(과) </a:t>
            </a:r>
            <a:r>
              <a:rPr dirty="0" err="1"/>
              <a:t>전공</a:t>
            </a:r>
            <a:r>
              <a:rPr dirty="0"/>
              <a:t> </a:t>
            </a:r>
            <a:r>
              <a:rPr dirty="0" err="1"/>
              <a:t>석사과정</a:t>
            </a:r>
            <a:r>
              <a:rPr dirty="0"/>
              <a:t> </a:t>
            </a:r>
            <a:r>
              <a:rPr dirty="0" err="1"/>
              <a:t>재학</a:t>
            </a:r>
            <a:r>
              <a:rPr dirty="0"/>
              <a:t> / </a:t>
            </a:r>
            <a:r>
              <a:rPr dirty="0" err="1"/>
              <a:t>수료</a:t>
            </a:r>
            <a:r>
              <a:rPr dirty="0"/>
              <a:t> / </a:t>
            </a:r>
            <a:r>
              <a:rPr dirty="0" err="1"/>
              <a:t>졸업</a:t>
            </a:r>
            <a:endParaRPr sz="1900" dirty="0"/>
          </a:p>
          <a:p>
            <a:pPr defTabSz="914400">
              <a:lnSpc>
                <a:spcPts val="3900"/>
              </a:lnSpc>
              <a:spcBef>
                <a:spcPts val="0"/>
              </a:spcBef>
              <a:defRPr sz="1700"/>
            </a:pPr>
            <a:r>
              <a:rPr dirty="0"/>
              <a:t>년 </a:t>
            </a:r>
            <a:r>
              <a:rPr dirty="0" err="1"/>
              <a:t>대학원</a:t>
            </a:r>
            <a:r>
              <a:rPr dirty="0"/>
              <a:t> </a:t>
            </a:r>
            <a:r>
              <a:rPr dirty="0" err="1"/>
              <a:t>대학</a:t>
            </a:r>
            <a:r>
              <a:rPr dirty="0"/>
              <a:t> </a:t>
            </a:r>
            <a:r>
              <a:rPr dirty="0" err="1"/>
              <a:t>학부</a:t>
            </a:r>
            <a:r>
              <a:rPr dirty="0"/>
              <a:t>(과) </a:t>
            </a:r>
            <a:r>
              <a:rPr dirty="0" err="1"/>
              <a:t>전공</a:t>
            </a:r>
            <a:r>
              <a:rPr dirty="0"/>
              <a:t> </a:t>
            </a:r>
            <a:r>
              <a:rPr dirty="0" err="1"/>
              <a:t>수료</a:t>
            </a:r>
            <a:r>
              <a:rPr dirty="0"/>
              <a:t> / </a:t>
            </a:r>
            <a:r>
              <a:rPr dirty="0" err="1"/>
              <a:t>졸업</a:t>
            </a:r>
            <a:endParaRPr sz="1900" dirty="0"/>
          </a:p>
          <a:p>
            <a:pPr defTabSz="914400">
              <a:lnSpc>
                <a:spcPts val="3900"/>
              </a:lnSpc>
              <a:spcBef>
                <a:spcPts val="0"/>
              </a:spcBef>
              <a:defRPr sz="1700"/>
            </a:pPr>
            <a:endParaRPr dirty="0"/>
          </a:p>
          <a:p>
            <a:pPr defTabSz="914400">
              <a:lnSpc>
                <a:spcPts val="3900"/>
              </a:lnSpc>
              <a:spcBef>
                <a:spcPts val="0"/>
              </a:spcBef>
              <a:defRPr sz="1700">
                <a:solidFill>
                  <a:srgbClr val="FF2600"/>
                </a:solidFill>
              </a:defRPr>
            </a:pPr>
            <a:r>
              <a:rPr dirty="0" err="1"/>
              <a:t>예시</a:t>
            </a:r>
            <a:r>
              <a:rPr dirty="0"/>
              <a:t>) </a:t>
            </a:r>
            <a:r>
              <a:rPr dirty="0" err="1"/>
              <a:t>금속공예가</a:t>
            </a:r>
            <a:r>
              <a:rPr dirty="0"/>
              <a:t>, ◯◯◯</a:t>
            </a:r>
            <a:r>
              <a:rPr dirty="0" err="1"/>
              <a:t>스튜디오</a:t>
            </a:r>
            <a:r>
              <a:rPr dirty="0"/>
              <a:t> </a:t>
            </a:r>
            <a:r>
              <a:rPr dirty="0" err="1"/>
              <a:t>운영</a:t>
            </a:r>
            <a:r>
              <a:rPr dirty="0"/>
              <a:t>, ◯◯</a:t>
            </a:r>
            <a:r>
              <a:rPr dirty="0" err="1"/>
              <a:t>대학교</a:t>
            </a:r>
            <a:r>
              <a:rPr dirty="0"/>
              <a:t> </a:t>
            </a:r>
            <a:r>
              <a:rPr dirty="0" err="1"/>
              <a:t>강사</a:t>
            </a:r>
            <a:r>
              <a:rPr dirty="0"/>
              <a:t> 등 </a:t>
            </a:r>
            <a:endParaRPr sz="1900" dirty="0"/>
          </a:p>
          <a:p>
            <a:pPr marL="241300" indent="-241300" defTabSz="914400">
              <a:lnSpc>
                <a:spcPts val="3900"/>
              </a:lnSpc>
              <a:spcBef>
                <a:spcPts val="0"/>
              </a:spcBef>
              <a:buSzPct val="123000"/>
              <a:buChar char="*"/>
              <a:defRPr sz="1700">
                <a:solidFill>
                  <a:srgbClr val="FF2600"/>
                </a:solidFill>
              </a:defRPr>
            </a:pPr>
            <a:r>
              <a:rPr dirty="0" err="1"/>
              <a:t>최근</a:t>
            </a:r>
            <a:r>
              <a:rPr dirty="0"/>
              <a:t> 10년간의 </a:t>
            </a:r>
            <a:r>
              <a:rPr dirty="0" err="1"/>
              <a:t>전시</a:t>
            </a:r>
            <a:r>
              <a:rPr dirty="0"/>
              <a:t>, </a:t>
            </a:r>
            <a:r>
              <a:rPr dirty="0" err="1"/>
              <a:t>수상</a:t>
            </a:r>
            <a:r>
              <a:rPr dirty="0"/>
              <a:t>, </a:t>
            </a:r>
            <a:r>
              <a:rPr dirty="0" err="1"/>
              <a:t>작품소장</a:t>
            </a:r>
            <a:r>
              <a:rPr dirty="0"/>
              <a:t>, </a:t>
            </a:r>
            <a:r>
              <a:rPr dirty="0" err="1"/>
              <a:t>출판소개</a:t>
            </a:r>
            <a:r>
              <a:rPr dirty="0"/>
              <a:t>, </a:t>
            </a:r>
            <a:r>
              <a:rPr dirty="0" err="1"/>
              <a:t>프로젝트</a:t>
            </a:r>
            <a:r>
              <a:rPr dirty="0"/>
              <a:t>, </a:t>
            </a:r>
            <a:r>
              <a:rPr dirty="0" err="1"/>
              <a:t>근무경력</a:t>
            </a:r>
            <a:r>
              <a:rPr dirty="0"/>
              <a:t> 등 </a:t>
            </a:r>
            <a:r>
              <a:rPr dirty="0" err="1"/>
              <a:t>모든</a:t>
            </a:r>
            <a:r>
              <a:rPr dirty="0"/>
              <a:t> </a:t>
            </a:r>
            <a:r>
              <a:rPr dirty="0" err="1"/>
              <a:t>경력을</a:t>
            </a:r>
            <a:r>
              <a:rPr dirty="0"/>
              <a:t> </a:t>
            </a:r>
            <a:r>
              <a:rPr dirty="0" err="1"/>
              <a:t>최근의</a:t>
            </a:r>
            <a:r>
              <a:rPr dirty="0"/>
              <a:t> </a:t>
            </a:r>
            <a:r>
              <a:rPr dirty="0" err="1"/>
              <a:t>것부터</a:t>
            </a:r>
            <a:r>
              <a:rPr dirty="0"/>
              <a:t> </a:t>
            </a:r>
            <a:r>
              <a:rPr dirty="0" err="1"/>
              <a:t>기술</a:t>
            </a:r>
            <a:endParaRPr dirty="0"/>
          </a:p>
          <a:p>
            <a:pPr marL="241300" indent="-241300" defTabSz="914400">
              <a:lnSpc>
                <a:spcPts val="3900"/>
              </a:lnSpc>
              <a:spcBef>
                <a:spcPts val="0"/>
              </a:spcBef>
              <a:buSzPct val="123000"/>
              <a:buChar char="*"/>
              <a:defRPr sz="1700">
                <a:solidFill>
                  <a:srgbClr val="FF2600"/>
                </a:solidFill>
              </a:defRPr>
            </a:pPr>
            <a:r>
              <a:rPr dirty="0"/>
              <a:t>2페이지 </a:t>
            </a:r>
            <a:r>
              <a:rPr dirty="0" err="1"/>
              <a:t>이내로</a:t>
            </a:r>
            <a:r>
              <a:rPr dirty="0"/>
              <a:t> </a:t>
            </a:r>
            <a:r>
              <a:rPr dirty="0" err="1"/>
              <a:t>작성</a:t>
            </a:r>
            <a:endParaRPr sz="1900" dirty="0"/>
          </a:p>
          <a:p>
            <a:pPr defTabSz="914400">
              <a:lnSpc>
                <a:spcPts val="3900"/>
              </a:lnSpc>
              <a:spcBef>
                <a:spcPts val="0"/>
              </a:spcBef>
              <a:defRPr sz="1700">
                <a:solidFill>
                  <a:srgbClr val="FF2600"/>
                </a:solidFill>
              </a:defRPr>
            </a:pPr>
            <a:r>
              <a:rPr dirty="0" err="1"/>
              <a:t>예시</a:t>
            </a:r>
            <a:r>
              <a:rPr dirty="0"/>
              <a:t>) </a:t>
            </a:r>
            <a:r>
              <a:rPr lang="en-US" altLang="ko-KR" dirty="0"/>
              <a:t>2025 </a:t>
            </a:r>
            <a:r>
              <a:rPr lang="ko-KR" altLang="en-US" dirty="0" err="1"/>
              <a:t>제◯회</a:t>
            </a:r>
            <a:r>
              <a:rPr lang="ko-KR" altLang="en-US" dirty="0"/>
              <a:t> ◯◯</a:t>
            </a:r>
            <a:r>
              <a:rPr lang="ko-KR" altLang="en-US" dirty="0" err="1"/>
              <a:t>국제비엔날레</a:t>
            </a:r>
            <a:r>
              <a:rPr lang="ko-KR" altLang="en-US" dirty="0"/>
              <a:t> 공모전 ◯◯상 수상</a:t>
            </a:r>
            <a:r>
              <a:rPr lang="en-US" altLang="ko-KR" dirty="0"/>
              <a:t>, ◯◯</a:t>
            </a:r>
            <a:endParaRPr lang="ko-KR" altLang="en-US" sz="1900" dirty="0"/>
          </a:p>
          <a:p>
            <a:pPr defTabSz="914400">
              <a:lnSpc>
                <a:spcPts val="3900"/>
              </a:lnSpc>
              <a:spcBef>
                <a:spcPts val="0"/>
              </a:spcBef>
              <a:defRPr sz="1700">
                <a:solidFill>
                  <a:srgbClr val="FF2600"/>
                </a:solidFill>
              </a:defRPr>
            </a:pPr>
            <a:r>
              <a:rPr dirty="0"/>
              <a:t>2018-2020 ◯◯◯사 </a:t>
            </a:r>
            <a:r>
              <a:rPr dirty="0" err="1"/>
              <a:t>디자이너</a:t>
            </a:r>
            <a:r>
              <a:rPr dirty="0"/>
              <a:t> </a:t>
            </a:r>
            <a:r>
              <a:rPr dirty="0" err="1"/>
              <a:t>근무</a:t>
            </a:r>
            <a:endParaRPr sz="1900" dirty="0"/>
          </a:p>
          <a:p>
            <a:pPr defTabSz="914400">
              <a:lnSpc>
                <a:spcPts val="3900"/>
              </a:lnSpc>
              <a:spcBef>
                <a:spcPts val="0"/>
              </a:spcBef>
              <a:defRPr sz="1700"/>
            </a:pPr>
            <a:endParaRPr dirty="0"/>
          </a:p>
          <a:p>
            <a:pPr defTabSz="914400">
              <a:lnSpc>
                <a:spcPts val="3900"/>
              </a:lnSpc>
              <a:spcBef>
                <a:spcPts val="0"/>
              </a:spcBef>
              <a:defRPr sz="1700"/>
            </a:pPr>
            <a:endParaRPr dirty="0"/>
          </a:p>
          <a:p>
            <a:pPr defTabSz="914400">
              <a:lnSpc>
                <a:spcPts val="3900"/>
              </a:lnSpc>
              <a:spcBef>
                <a:spcPts val="0"/>
              </a:spcBef>
              <a:defRPr sz="1700"/>
            </a:pPr>
            <a:endParaRPr dirty="0"/>
          </a:p>
          <a:p>
            <a:pPr defTabSz="914400">
              <a:lnSpc>
                <a:spcPts val="3900"/>
              </a:lnSpc>
              <a:spcBef>
                <a:spcPts val="0"/>
              </a:spcBef>
              <a:defRPr sz="1700"/>
            </a:pPr>
            <a:endParaRPr dirty="0"/>
          </a:p>
          <a:p>
            <a:pPr defTabSz="914400">
              <a:lnSpc>
                <a:spcPts val="3900"/>
              </a:lnSpc>
              <a:spcBef>
                <a:spcPts val="0"/>
              </a:spcBef>
              <a:defRPr sz="1700">
                <a:solidFill>
                  <a:srgbClr val="FF2600"/>
                </a:solidFill>
              </a:defRPr>
            </a:pPr>
            <a:endParaRPr dirty="0"/>
          </a:p>
          <a:p>
            <a:pPr defTabSz="914400">
              <a:lnSpc>
                <a:spcPts val="3900"/>
              </a:lnSpc>
              <a:spcBef>
                <a:spcPts val="0"/>
              </a:spcBef>
              <a:defRPr sz="1700">
                <a:solidFill>
                  <a:srgbClr val="FF2600"/>
                </a:solidFill>
              </a:defRPr>
            </a:pPr>
            <a:r>
              <a:rPr dirty="0"/>
              <a:t>(</a:t>
            </a:r>
            <a:r>
              <a:rPr dirty="0" err="1"/>
              <a:t>빨간색</a:t>
            </a:r>
            <a:r>
              <a:rPr dirty="0"/>
              <a:t> </a:t>
            </a:r>
            <a:r>
              <a:rPr dirty="0" err="1"/>
              <a:t>글씨는</a:t>
            </a:r>
            <a:r>
              <a:rPr dirty="0"/>
              <a:t> </a:t>
            </a:r>
            <a:r>
              <a:rPr dirty="0" err="1"/>
              <a:t>작성후에</a:t>
            </a:r>
            <a:r>
              <a:rPr dirty="0"/>
              <a:t> </a:t>
            </a:r>
            <a:r>
              <a:rPr dirty="0" err="1"/>
              <a:t>지우세요</a:t>
            </a:r>
            <a:r>
              <a:rPr dirty="0"/>
              <a:t>.)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44814" y="4158278"/>
            <a:ext cx="6429420" cy="7899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1733930" rtl="0" fontAlgn="auto" latinLnBrk="0" hangingPunct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n-US" sz="2000" dirty="0">
                <a:solidFill>
                  <a:schemeClr val="bg1">
                    <a:lumMod val="65000"/>
                  </a:schemeClr>
                </a:solidFill>
              </a:rPr>
              <a:t>작품이미지 삽입</a:t>
            </a:r>
            <a:endParaRPr kumimoji="0" lang="ko-KR" altLang="en-US" sz="2000" b="0" i="0" u="none" strike="noStrike" cap="none" spc="0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FillTx/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6120" y="8520138"/>
            <a:ext cx="7858180" cy="7950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dirty="0"/>
              <a:t>*작품 제목</a:t>
            </a:r>
            <a:r>
              <a:rPr lang="en-US" altLang="ko-KR" sz="1800" dirty="0"/>
              <a:t>, </a:t>
            </a:r>
            <a:r>
              <a:rPr lang="ko-KR" altLang="en-US" sz="1800" dirty="0"/>
              <a:t>재료</a:t>
            </a:r>
            <a:r>
              <a:rPr lang="en-US" altLang="ko-KR" sz="1800" dirty="0"/>
              <a:t>, </a:t>
            </a:r>
            <a:r>
              <a:rPr lang="ko-KR" altLang="en-US" sz="1800" dirty="0"/>
              <a:t>사이즈</a:t>
            </a:r>
            <a:r>
              <a:rPr lang="en-US" altLang="ko-KR" sz="1800" dirty="0"/>
              <a:t>, </a:t>
            </a:r>
            <a:r>
              <a:rPr lang="ko-KR" altLang="en-US" sz="1800" dirty="0" err="1"/>
              <a:t>제작년도</a:t>
            </a:r>
            <a:r>
              <a:rPr lang="ko-KR" altLang="en-US" sz="1800" dirty="0"/>
              <a:t>  </a:t>
            </a:r>
          </a:p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i="1" dirty="0"/>
              <a:t>예시</a:t>
            </a:r>
            <a:r>
              <a:rPr lang="en-US" altLang="ko-KR" sz="1800" i="1" dirty="0"/>
              <a:t>) </a:t>
            </a:r>
            <a:r>
              <a:rPr lang="ko-KR" altLang="en-US" sz="1800" i="1" dirty="0"/>
              <a:t>무제</a:t>
            </a:r>
            <a:r>
              <a:rPr lang="en-US" altLang="ko-KR" sz="1800" i="1" dirty="0"/>
              <a:t>, </a:t>
            </a:r>
            <a:r>
              <a:rPr lang="ko-KR" altLang="en-US" sz="1800" i="1" dirty="0"/>
              <a:t>은</a:t>
            </a:r>
            <a:r>
              <a:rPr lang="en-US" altLang="ko-KR" sz="1800" i="1" dirty="0"/>
              <a:t>(92.5), 60X23X25cm, 2026</a:t>
            </a:r>
            <a:endParaRPr lang="ko-KR" altLang="en-US" sz="18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2003126" y="1519214"/>
            <a:ext cx="714380" cy="4488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en-US" altLang="ko-KR" sz="1800" b="1" dirty="0"/>
              <a:t>17</a:t>
            </a:r>
            <a:endParaRPr lang="ko-KR" altLang="en-US" sz="1800" b="1" dirty="0"/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44814" y="4158278"/>
            <a:ext cx="6429420" cy="7899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1733930" rtl="0" fontAlgn="auto" latinLnBrk="0" hangingPunct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n-US" sz="2000" dirty="0">
                <a:solidFill>
                  <a:schemeClr val="bg1">
                    <a:lumMod val="65000"/>
                  </a:schemeClr>
                </a:solidFill>
              </a:rPr>
              <a:t>작품이미지 삽입</a:t>
            </a:r>
            <a:endParaRPr kumimoji="0" lang="ko-KR" altLang="en-US" sz="2000" b="0" i="0" u="none" strike="noStrike" cap="none" spc="0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FillTx/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6120" y="8520138"/>
            <a:ext cx="7858180" cy="7950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dirty="0"/>
              <a:t>*작품 제목</a:t>
            </a:r>
            <a:r>
              <a:rPr lang="en-US" altLang="ko-KR" sz="1800" dirty="0"/>
              <a:t>, </a:t>
            </a:r>
            <a:r>
              <a:rPr lang="ko-KR" altLang="en-US" sz="1800" dirty="0"/>
              <a:t>재료</a:t>
            </a:r>
            <a:r>
              <a:rPr lang="en-US" altLang="ko-KR" sz="1800" dirty="0"/>
              <a:t>, </a:t>
            </a:r>
            <a:r>
              <a:rPr lang="ko-KR" altLang="en-US" sz="1800" dirty="0"/>
              <a:t>사이즈</a:t>
            </a:r>
            <a:r>
              <a:rPr lang="en-US" altLang="ko-KR" sz="1800" dirty="0"/>
              <a:t>, </a:t>
            </a:r>
            <a:r>
              <a:rPr lang="ko-KR" altLang="en-US" sz="1800" dirty="0" err="1"/>
              <a:t>제작년도</a:t>
            </a:r>
            <a:r>
              <a:rPr lang="ko-KR" altLang="en-US" sz="1800" dirty="0"/>
              <a:t>  </a:t>
            </a:r>
          </a:p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i="1" dirty="0"/>
              <a:t>예시</a:t>
            </a:r>
            <a:r>
              <a:rPr lang="en-US" altLang="ko-KR" sz="1800" i="1" dirty="0"/>
              <a:t>) </a:t>
            </a:r>
            <a:r>
              <a:rPr lang="ko-KR" altLang="en-US" sz="1800" i="1" dirty="0"/>
              <a:t>무제</a:t>
            </a:r>
            <a:r>
              <a:rPr lang="en-US" altLang="ko-KR" sz="1800" i="1" dirty="0"/>
              <a:t>, </a:t>
            </a:r>
            <a:r>
              <a:rPr lang="ko-KR" altLang="en-US" sz="1800" i="1" dirty="0"/>
              <a:t>은</a:t>
            </a:r>
            <a:r>
              <a:rPr lang="en-US" altLang="ko-KR" sz="1800" i="1" dirty="0"/>
              <a:t>(92.5), 60X23X25cm, 2026</a:t>
            </a:r>
            <a:endParaRPr lang="ko-KR" altLang="en-US" sz="18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2003126" y="1519214"/>
            <a:ext cx="714380" cy="4488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en-US" altLang="ko-KR" sz="1800" b="1" dirty="0"/>
              <a:t>18</a:t>
            </a:r>
            <a:endParaRPr lang="ko-KR" altLang="en-US" sz="1800" b="1" dirty="0"/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44814" y="4158278"/>
            <a:ext cx="6429420" cy="7899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1733930" rtl="0" fontAlgn="auto" latinLnBrk="0" hangingPunct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n-US" sz="2000" dirty="0">
                <a:solidFill>
                  <a:schemeClr val="bg1">
                    <a:lumMod val="65000"/>
                  </a:schemeClr>
                </a:solidFill>
              </a:rPr>
              <a:t>작품이미지 삽입</a:t>
            </a:r>
            <a:endParaRPr kumimoji="0" lang="ko-KR" altLang="en-US" sz="2000" b="0" i="0" u="none" strike="noStrike" cap="none" spc="0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FillTx/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6120" y="8520138"/>
            <a:ext cx="7858180" cy="7950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dirty="0"/>
              <a:t>*작품 제목</a:t>
            </a:r>
            <a:r>
              <a:rPr lang="en-US" altLang="ko-KR" sz="1800" dirty="0"/>
              <a:t>, </a:t>
            </a:r>
            <a:r>
              <a:rPr lang="ko-KR" altLang="en-US" sz="1800" dirty="0"/>
              <a:t>재료</a:t>
            </a:r>
            <a:r>
              <a:rPr lang="en-US" altLang="ko-KR" sz="1800" dirty="0"/>
              <a:t>, </a:t>
            </a:r>
            <a:r>
              <a:rPr lang="ko-KR" altLang="en-US" sz="1800" dirty="0"/>
              <a:t>사이즈</a:t>
            </a:r>
            <a:r>
              <a:rPr lang="en-US" altLang="ko-KR" sz="1800" dirty="0"/>
              <a:t>, </a:t>
            </a:r>
            <a:r>
              <a:rPr lang="ko-KR" altLang="en-US" sz="1800" dirty="0" err="1"/>
              <a:t>제작년도</a:t>
            </a:r>
            <a:r>
              <a:rPr lang="ko-KR" altLang="en-US" sz="1800" dirty="0"/>
              <a:t>  </a:t>
            </a:r>
          </a:p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i="1" dirty="0"/>
              <a:t>예시</a:t>
            </a:r>
            <a:r>
              <a:rPr lang="en-US" altLang="ko-KR" sz="1800" i="1" dirty="0"/>
              <a:t>) </a:t>
            </a:r>
            <a:r>
              <a:rPr lang="ko-KR" altLang="en-US" sz="1800" i="1" dirty="0"/>
              <a:t>무제</a:t>
            </a:r>
            <a:r>
              <a:rPr lang="en-US" altLang="ko-KR" sz="1800" i="1" dirty="0"/>
              <a:t>, </a:t>
            </a:r>
            <a:r>
              <a:rPr lang="ko-KR" altLang="en-US" sz="1800" i="1" dirty="0"/>
              <a:t>은</a:t>
            </a:r>
            <a:r>
              <a:rPr lang="en-US" altLang="ko-KR" sz="1800" i="1" dirty="0"/>
              <a:t>(92.5), 60X23X25cm, 2026</a:t>
            </a:r>
            <a:endParaRPr lang="ko-KR" altLang="en-US" sz="18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2003126" y="1519214"/>
            <a:ext cx="714380" cy="4488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en-US" altLang="ko-KR" sz="1800" b="1" dirty="0"/>
              <a:t>19</a:t>
            </a:r>
            <a:endParaRPr lang="ko-KR" altLang="en-US" sz="1800" b="1" dirty="0"/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44814" y="4158278"/>
            <a:ext cx="6429420" cy="7899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1733930" rtl="0" fontAlgn="auto" latinLnBrk="0" hangingPunct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n-US" sz="2000" dirty="0">
                <a:solidFill>
                  <a:schemeClr val="bg1">
                    <a:lumMod val="65000"/>
                  </a:schemeClr>
                </a:solidFill>
              </a:rPr>
              <a:t>작품이미지 삽입</a:t>
            </a:r>
            <a:endParaRPr kumimoji="0" lang="ko-KR" altLang="en-US" sz="2000" b="0" i="0" u="none" strike="noStrike" cap="none" spc="0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FillTx/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6120" y="8520138"/>
            <a:ext cx="7858180" cy="7950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dirty="0"/>
              <a:t>*작품 제목</a:t>
            </a:r>
            <a:r>
              <a:rPr lang="en-US" altLang="ko-KR" sz="1800" dirty="0"/>
              <a:t>, </a:t>
            </a:r>
            <a:r>
              <a:rPr lang="ko-KR" altLang="en-US" sz="1800" dirty="0"/>
              <a:t>재료</a:t>
            </a:r>
            <a:r>
              <a:rPr lang="en-US" altLang="ko-KR" sz="1800" dirty="0"/>
              <a:t>, </a:t>
            </a:r>
            <a:r>
              <a:rPr lang="ko-KR" altLang="en-US" sz="1800" dirty="0"/>
              <a:t>사이즈</a:t>
            </a:r>
            <a:r>
              <a:rPr lang="en-US" altLang="ko-KR" sz="1800" dirty="0"/>
              <a:t>, </a:t>
            </a:r>
            <a:r>
              <a:rPr lang="ko-KR" altLang="en-US" sz="1800" dirty="0" err="1"/>
              <a:t>제작년도</a:t>
            </a:r>
            <a:r>
              <a:rPr lang="ko-KR" altLang="en-US" sz="1800" dirty="0"/>
              <a:t>  </a:t>
            </a:r>
          </a:p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i="1" dirty="0"/>
              <a:t>예시</a:t>
            </a:r>
            <a:r>
              <a:rPr lang="en-US" altLang="ko-KR" sz="1800" i="1" dirty="0"/>
              <a:t>) </a:t>
            </a:r>
            <a:r>
              <a:rPr lang="ko-KR" altLang="en-US" sz="1800" i="1" dirty="0"/>
              <a:t>무제</a:t>
            </a:r>
            <a:r>
              <a:rPr lang="en-US" altLang="ko-KR" sz="1800" i="1" dirty="0"/>
              <a:t>, </a:t>
            </a:r>
            <a:r>
              <a:rPr lang="ko-KR" altLang="en-US" sz="1800" i="1" dirty="0"/>
              <a:t>은</a:t>
            </a:r>
            <a:r>
              <a:rPr lang="en-US" altLang="ko-KR" sz="1800" i="1" dirty="0"/>
              <a:t>(92.5), 60X23X25cm, 2026</a:t>
            </a:r>
            <a:endParaRPr lang="ko-KR" altLang="en-US" sz="18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2003126" y="1519214"/>
            <a:ext cx="714380" cy="4488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en-US" altLang="ko-KR" sz="1800" b="1" dirty="0"/>
              <a:t>20</a:t>
            </a:r>
            <a:endParaRPr lang="ko-KR" altLang="en-US" sz="1800" b="1"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예시) 2025 제◯회 청주국제비엔날레 공모전 ◯◯상 수상, ◯◯, 한국…"/>
          <p:cNvSpPr txBox="1"/>
          <p:nvPr/>
        </p:nvSpPr>
        <p:spPr>
          <a:xfrm>
            <a:off x="2210173" y="861186"/>
            <a:ext cx="10650210" cy="15430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914400">
              <a:lnSpc>
                <a:spcPts val="3900"/>
              </a:lnSpc>
              <a:spcBef>
                <a:spcPts val="0"/>
              </a:spcBef>
              <a:defRPr sz="1700">
                <a:solidFill>
                  <a:srgbClr val="FF2600"/>
                </a:solidFill>
              </a:defRPr>
            </a:pPr>
            <a:r>
              <a:rPr dirty="0" err="1"/>
              <a:t>예시</a:t>
            </a:r>
            <a:r>
              <a:rPr dirty="0"/>
              <a:t>) 2025 </a:t>
            </a:r>
            <a:r>
              <a:rPr dirty="0" err="1"/>
              <a:t>제◯회</a:t>
            </a:r>
            <a:r>
              <a:rPr dirty="0"/>
              <a:t> </a:t>
            </a:r>
            <a:r>
              <a:rPr lang="ko-KR" altLang="en-US" dirty="0"/>
              <a:t>◯◯</a:t>
            </a:r>
            <a:r>
              <a:rPr dirty="0" err="1"/>
              <a:t>국제비엔날레</a:t>
            </a:r>
            <a:r>
              <a:rPr dirty="0"/>
              <a:t> </a:t>
            </a:r>
            <a:r>
              <a:rPr dirty="0" err="1"/>
              <a:t>공모전</a:t>
            </a:r>
            <a:r>
              <a:rPr dirty="0"/>
              <a:t> ◯◯상 </a:t>
            </a:r>
            <a:r>
              <a:rPr dirty="0" err="1"/>
              <a:t>수상</a:t>
            </a:r>
            <a:r>
              <a:rPr dirty="0"/>
              <a:t>, ◯◯</a:t>
            </a:r>
            <a:endParaRPr sz="1900" dirty="0"/>
          </a:p>
          <a:p>
            <a:pPr defTabSz="914400">
              <a:lnSpc>
                <a:spcPts val="3900"/>
              </a:lnSpc>
              <a:spcBef>
                <a:spcPts val="0"/>
              </a:spcBef>
              <a:defRPr sz="1700">
                <a:solidFill>
                  <a:srgbClr val="FF2600"/>
                </a:solidFill>
              </a:defRPr>
            </a:pPr>
            <a:r>
              <a:rPr dirty="0"/>
              <a:t>2018-2020 ◯◯◯사 </a:t>
            </a:r>
            <a:r>
              <a:rPr dirty="0" err="1"/>
              <a:t>디자이너</a:t>
            </a:r>
            <a:r>
              <a:rPr dirty="0"/>
              <a:t> </a:t>
            </a:r>
            <a:r>
              <a:rPr dirty="0" err="1"/>
              <a:t>근무</a:t>
            </a:r>
            <a:endParaRPr sz="1900" dirty="0"/>
          </a:p>
          <a:p>
            <a:pPr defTabSz="914400">
              <a:lnSpc>
                <a:spcPts val="3900"/>
              </a:lnSpc>
              <a:spcBef>
                <a:spcPts val="0"/>
              </a:spcBef>
              <a:defRPr sz="1700">
                <a:solidFill>
                  <a:srgbClr val="FF2600"/>
                </a:solidFill>
              </a:defRPr>
            </a:pPr>
            <a:r>
              <a:rPr dirty="0"/>
              <a:t>(</a:t>
            </a:r>
            <a:r>
              <a:rPr dirty="0" err="1"/>
              <a:t>빨간색</a:t>
            </a:r>
            <a:r>
              <a:rPr dirty="0"/>
              <a:t> </a:t>
            </a:r>
            <a:r>
              <a:rPr dirty="0" err="1"/>
              <a:t>글씨는</a:t>
            </a:r>
            <a:r>
              <a:rPr dirty="0"/>
              <a:t> </a:t>
            </a:r>
            <a:r>
              <a:rPr dirty="0" err="1"/>
              <a:t>작성후에</a:t>
            </a:r>
            <a:r>
              <a:rPr dirty="0"/>
              <a:t> </a:t>
            </a:r>
            <a:r>
              <a:rPr dirty="0" err="1"/>
              <a:t>지우세요</a:t>
            </a:r>
            <a:r>
              <a:rPr dirty="0"/>
              <a:t>.)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44814" y="4158278"/>
            <a:ext cx="6429420" cy="7899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1733930" rtl="0" fontAlgn="auto" latinLnBrk="0" hangingPunct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n-US" sz="2000" dirty="0">
                <a:solidFill>
                  <a:schemeClr val="bg1">
                    <a:lumMod val="65000"/>
                  </a:schemeClr>
                </a:solidFill>
              </a:rPr>
              <a:t>작품이미지 삽입</a:t>
            </a:r>
            <a:endParaRPr kumimoji="0" lang="ko-KR" altLang="en-US" sz="2000" b="0" i="0" u="none" strike="noStrike" cap="none" spc="0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FillTx/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6120" y="8520138"/>
            <a:ext cx="7858180" cy="7950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dirty="0"/>
              <a:t>*작품 제목</a:t>
            </a:r>
            <a:r>
              <a:rPr lang="en-US" altLang="ko-KR" sz="1800" dirty="0"/>
              <a:t>, </a:t>
            </a:r>
            <a:r>
              <a:rPr lang="ko-KR" altLang="en-US" sz="1800" dirty="0"/>
              <a:t>재료</a:t>
            </a:r>
            <a:r>
              <a:rPr lang="en-US" altLang="ko-KR" sz="1800" dirty="0"/>
              <a:t>, </a:t>
            </a:r>
            <a:r>
              <a:rPr lang="ko-KR" altLang="en-US" sz="1800" dirty="0"/>
              <a:t>사이즈</a:t>
            </a:r>
            <a:r>
              <a:rPr lang="en-US" altLang="ko-KR" sz="1800" dirty="0"/>
              <a:t>, </a:t>
            </a:r>
            <a:r>
              <a:rPr lang="ko-KR" altLang="en-US" sz="1800" dirty="0" err="1"/>
              <a:t>제작년도</a:t>
            </a:r>
            <a:r>
              <a:rPr lang="ko-KR" altLang="en-US" sz="1800" dirty="0"/>
              <a:t>  </a:t>
            </a:r>
          </a:p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i="1" dirty="0"/>
              <a:t>예시</a:t>
            </a:r>
            <a:r>
              <a:rPr lang="en-US" altLang="ko-KR" sz="1800" i="1" dirty="0"/>
              <a:t>) </a:t>
            </a:r>
            <a:r>
              <a:rPr lang="ko-KR" altLang="en-US" sz="1800" i="1" dirty="0"/>
              <a:t>무제</a:t>
            </a:r>
            <a:r>
              <a:rPr lang="en-US" altLang="ko-KR" sz="1800" i="1" dirty="0"/>
              <a:t>, </a:t>
            </a:r>
            <a:r>
              <a:rPr lang="ko-KR" altLang="en-US" sz="1800" i="1" dirty="0"/>
              <a:t>은</a:t>
            </a:r>
            <a:r>
              <a:rPr lang="en-US" altLang="ko-KR" sz="1800" i="1" dirty="0"/>
              <a:t>(92.5), 60X23X25cm, 2026</a:t>
            </a:r>
            <a:endParaRPr lang="ko-KR" altLang="en-US" sz="18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2003126" y="1519214"/>
            <a:ext cx="714380" cy="4488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en-US" altLang="ko-KR" sz="1800" b="1" dirty="0"/>
              <a:t>1</a:t>
            </a:r>
            <a:endParaRPr lang="ko-KR" altLang="en-US" sz="1800" b="1" dirty="0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44814" y="4158278"/>
            <a:ext cx="6429420" cy="7899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1733930" rtl="0" fontAlgn="auto" latinLnBrk="0" hangingPunct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n-US" sz="2000" dirty="0">
                <a:solidFill>
                  <a:schemeClr val="bg1">
                    <a:lumMod val="65000"/>
                  </a:schemeClr>
                </a:solidFill>
              </a:rPr>
              <a:t>작품이미지 삽입</a:t>
            </a:r>
            <a:endParaRPr kumimoji="0" lang="ko-KR" altLang="en-US" sz="2000" b="0" i="0" u="none" strike="noStrike" cap="none" spc="0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FillTx/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6120" y="8520138"/>
            <a:ext cx="7858180" cy="7950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dirty="0"/>
              <a:t>*작품 제목</a:t>
            </a:r>
            <a:r>
              <a:rPr lang="en-US" altLang="ko-KR" sz="1800" dirty="0"/>
              <a:t>, </a:t>
            </a:r>
            <a:r>
              <a:rPr lang="ko-KR" altLang="en-US" sz="1800" dirty="0"/>
              <a:t>재료</a:t>
            </a:r>
            <a:r>
              <a:rPr lang="en-US" altLang="ko-KR" sz="1800" dirty="0"/>
              <a:t>, </a:t>
            </a:r>
            <a:r>
              <a:rPr lang="ko-KR" altLang="en-US" sz="1800" dirty="0"/>
              <a:t>사이즈</a:t>
            </a:r>
            <a:r>
              <a:rPr lang="en-US" altLang="ko-KR" sz="1800" dirty="0"/>
              <a:t>, </a:t>
            </a:r>
            <a:r>
              <a:rPr lang="ko-KR" altLang="en-US" sz="1800" dirty="0" err="1"/>
              <a:t>제작년도</a:t>
            </a:r>
            <a:r>
              <a:rPr lang="ko-KR" altLang="en-US" sz="1800" dirty="0"/>
              <a:t>  </a:t>
            </a:r>
          </a:p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i="1" dirty="0"/>
              <a:t>예시</a:t>
            </a:r>
            <a:r>
              <a:rPr lang="en-US" altLang="ko-KR" sz="1800" i="1" dirty="0"/>
              <a:t>) </a:t>
            </a:r>
            <a:r>
              <a:rPr lang="ko-KR" altLang="en-US" sz="1800" i="1" dirty="0"/>
              <a:t>무제</a:t>
            </a:r>
            <a:r>
              <a:rPr lang="en-US" altLang="ko-KR" sz="1800" i="1" dirty="0"/>
              <a:t>, </a:t>
            </a:r>
            <a:r>
              <a:rPr lang="ko-KR" altLang="en-US" sz="1800" i="1" dirty="0"/>
              <a:t>은</a:t>
            </a:r>
            <a:r>
              <a:rPr lang="en-US" altLang="ko-KR" sz="1800" i="1" dirty="0"/>
              <a:t>(92.5), 60X23X25cm, 2026</a:t>
            </a:r>
            <a:endParaRPr lang="ko-KR" altLang="en-US" sz="18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2003126" y="1519214"/>
            <a:ext cx="714380" cy="4488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en-US" altLang="ko-KR" sz="1800" b="1" dirty="0"/>
              <a:t>2</a:t>
            </a:r>
            <a:endParaRPr lang="ko-KR" altLang="en-US" sz="1800" b="1" dirty="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44814" y="4158278"/>
            <a:ext cx="6429420" cy="7899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1733930" rtl="0" fontAlgn="auto" latinLnBrk="0" hangingPunct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n-US" sz="2000" dirty="0">
                <a:solidFill>
                  <a:schemeClr val="bg1">
                    <a:lumMod val="65000"/>
                  </a:schemeClr>
                </a:solidFill>
              </a:rPr>
              <a:t>작품이미지 삽입</a:t>
            </a:r>
            <a:endParaRPr kumimoji="0" lang="ko-KR" altLang="en-US" sz="2000" b="0" i="0" u="none" strike="noStrike" cap="none" spc="0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FillTx/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6120" y="8520138"/>
            <a:ext cx="7858180" cy="7950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dirty="0"/>
              <a:t>*작품 제목</a:t>
            </a:r>
            <a:r>
              <a:rPr lang="en-US" altLang="ko-KR" sz="1800" dirty="0"/>
              <a:t>, </a:t>
            </a:r>
            <a:r>
              <a:rPr lang="ko-KR" altLang="en-US" sz="1800" dirty="0"/>
              <a:t>재료</a:t>
            </a:r>
            <a:r>
              <a:rPr lang="en-US" altLang="ko-KR" sz="1800" dirty="0"/>
              <a:t>, </a:t>
            </a:r>
            <a:r>
              <a:rPr lang="ko-KR" altLang="en-US" sz="1800" dirty="0"/>
              <a:t>사이즈</a:t>
            </a:r>
            <a:r>
              <a:rPr lang="en-US" altLang="ko-KR" sz="1800" dirty="0"/>
              <a:t>, </a:t>
            </a:r>
            <a:r>
              <a:rPr lang="ko-KR" altLang="en-US" sz="1800" dirty="0" err="1"/>
              <a:t>제작년도</a:t>
            </a:r>
            <a:r>
              <a:rPr lang="ko-KR" altLang="en-US" sz="1800" dirty="0"/>
              <a:t>  </a:t>
            </a:r>
          </a:p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i="1" dirty="0"/>
              <a:t>예시</a:t>
            </a:r>
            <a:r>
              <a:rPr lang="en-US" altLang="ko-KR" sz="1800" i="1" dirty="0"/>
              <a:t>) </a:t>
            </a:r>
            <a:r>
              <a:rPr lang="ko-KR" altLang="en-US" sz="1800" i="1" dirty="0"/>
              <a:t>무제</a:t>
            </a:r>
            <a:r>
              <a:rPr lang="en-US" altLang="ko-KR" sz="1800" i="1" dirty="0"/>
              <a:t>, </a:t>
            </a:r>
            <a:r>
              <a:rPr lang="ko-KR" altLang="en-US" sz="1800" i="1" dirty="0"/>
              <a:t>은</a:t>
            </a:r>
            <a:r>
              <a:rPr lang="en-US" altLang="ko-KR" sz="1800" i="1" dirty="0"/>
              <a:t>(92.5), 60X23X25cm, 2026</a:t>
            </a:r>
            <a:endParaRPr lang="ko-KR" altLang="en-US" sz="18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2003126" y="1519214"/>
            <a:ext cx="714380" cy="4488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en-US" altLang="ko-KR" sz="1800" b="1" dirty="0"/>
              <a:t>3</a:t>
            </a:r>
            <a:endParaRPr lang="ko-KR" altLang="en-US" sz="1800" b="1" dirty="0"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44814" y="4158278"/>
            <a:ext cx="6429420" cy="7899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1733930" rtl="0" fontAlgn="auto" latinLnBrk="0" hangingPunct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n-US" sz="2000" dirty="0">
                <a:solidFill>
                  <a:schemeClr val="bg1">
                    <a:lumMod val="65000"/>
                  </a:schemeClr>
                </a:solidFill>
              </a:rPr>
              <a:t>작품이미지 삽입</a:t>
            </a:r>
            <a:endParaRPr kumimoji="0" lang="ko-KR" altLang="en-US" sz="2000" b="0" i="0" u="none" strike="noStrike" cap="none" spc="0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FillTx/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6120" y="8520138"/>
            <a:ext cx="7858180" cy="7950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dirty="0"/>
              <a:t>*작품 제목</a:t>
            </a:r>
            <a:r>
              <a:rPr lang="en-US" altLang="ko-KR" sz="1800" dirty="0"/>
              <a:t>, </a:t>
            </a:r>
            <a:r>
              <a:rPr lang="ko-KR" altLang="en-US" sz="1800" dirty="0"/>
              <a:t>재료</a:t>
            </a:r>
            <a:r>
              <a:rPr lang="en-US" altLang="ko-KR" sz="1800" dirty="0"/>
              <a:t>, </a:t>
            </a:r>
            <a:r>
              <a:rPr lang="ko-KR" altLang="en-US" sz="1800" dirty="0"/>
              <a:t>사이즈</a:t>
            </a:r>
            <a:r>
              <a:rPr lang="en-US" altLang="ko-KR" sz="1800" dirty="0"/>
              <a:t>, </a:t>
            </a:r>
            <a:r>
              <a:rPr lang="ko-KR" altLang="en-US" sz="1800" dirty="0" err="1"/>
              <a:t>제작년도</a:t>
            </a:r>
            <a:r>
              <a:rPr lang="ko-KR" altLang="en-US" sz="1800" dirty="0"/>
              <a:t>  </a:t>
            </a:r>
          </a:p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i="1" dirty="0"/>
              <a:t>예시</a:t>
            </a:r>
            <a:r>
              <a:rPr lang="en-US" altLang="ko-KR" sz="1800" i="1" dirty="0"/>
              <a:t>) </a:t>
            </a:r>
            <a:r>
              <a:rPr lang="ko-KR" altLang="en-US" sz="1800" i="1" dirty="0"/>
              <a:t>무제</a:t>
            </a:r>
            <a:r>
              <a:rPr lang="en-US" altLang="ko-KR" sz="1800" i="1" dirty="0"/>
              <a:t>, </a:t>
            </a:r>
            <a:r>
              <a:rPr lang="ko-KR" altLang="en-US" sz="1800" i="1" dirty="0"/>
              <a:t>은</a:t>
            </a:r>
            <a:r>
              <a:rPr lang="en-US" altLang="ko-KR" sz="1800" i="1" dirty="0"/>
              <a:t>(92.5), 60X23X25cm, 2026</a:t>
            </a:r>
            <a:endParaRPr lang="ko-KR" altLang="en-US" sz="18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2003126" y="1519214"/>
            <a:ext cx="714380" cy="4488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en-US" altLang="ko-KR" sz="1800" b="1" dirty="0"/>
              <a:t>4</a:t>
            </a:r>
            <a:endParaRPr lang="ko-KR" altLang="en-US" sz="1800" b="1" dirty="0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44814" y="4158278"/>
            <a:ext cx="6429420" cy="7899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1733930" rtl="0" fontAlgn="auto" latinLnBrk="0" hangingPunct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n-US" sz="2000" dirty="0">
                <a:solidFill>
                  <a:schemeClr val="bg1">
                    <a:lumMod val="65000"/>
                  </a:schemeClr>
                </a:solidFill>
              </a:rPr>
              <a:t>작품이미지 삽입</a:t>
            </a:r>
            <a:endParaRPr kumimoji="0" lang="ko-KR" altLang="en-US" sz="2000" b="0" i="0" u="none" strike="noStrike" cap="none" spc="0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FillTx/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6120" y="8520138"/>
            <a:ext cx="7858180" cy="7950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dirty="0"/>
              <a:t>*작품 제목</a:t>
            </a:r>
            <a:r>
              <a:rPr lang="en-US" altLang="ko-KR" sz="1800" dirty="0"/>
              <a:t>, </a:t>
            </a:r>
            <a:r>
              <a:rPr lang="ko-KR" altLang="en-US" sz="1800" dirty="0"/>
              <a:t>재료</a:t>
            </a:r>
            <a:r>
              <a:rPr lang="en-US" altLang="ko-KR" sz="1800" dirty="0"/>
              <a:t>, </a:t>
            </a:r>
            <a:r>
              <a:rPr lang="ko-KR" altLang="en-US" sz="1800" dirty="0"/>
              <a:t>사이즈</a:t>
            </a:r>
            <a:r>
              <a:rPr lang="en-US" altLang="ko-KR" sz="1800" dirty="0"/>
              <a:t>, </a:t>
            </a:r>
            <a:r>
              <a:rPr lang="ko-KR" altLang="en-US" sz="1800" dirty="0" err="1"/>
              <a:t>제작년도</a:t>
            </a:r>
            <a:r>
              <a:rPr lang="ko-KR" altLang="en-US" sz="1800" dirty="0"/>
              <a:t>  </a:t>
            </a:r>
          </a:p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i="1" dirty="0"/>
              <a:t>예시</a:t>
            </a:r>
            <a:r>
              <a:rPr lang="en-US" altLang="ko-KR" sz="1800" i="1" dirty="0"/>
              <a:t>) </a:t>
            </a:r>
            <a:r>
              <a:rPr lang="ko-KR" altLang="en-US" sz="1800" i="1" dirty="0"/>
              <a:t>무제</a:t>
            </a:r>
            <a:r>
              <a:rPr lang="en-US" altLang="ko-KR" sz="1800" i="1" dirty="0"/>
              <a:t>, </a:t>
            </a:r>
            <a:r>
              <a:rPr lang="ko-KR" altLang="en-US" sz="1800" i="1" dirty="0"/>
              <a:t>은</a:t>
            </a:r>
            <a:r>
              <a:rPr lang="en-US" altLang="ko-KR" sz="1800" i="1" dirty="0"/>
              <a:t>(92.5), 60X23X25cm, 2026</a:t>
            </a:r>
            <a:endParaRPr lang="ko-KR" altLang="en-US" sz="18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2003126" y="1519214"/>
            <a:ext cx="714380" cy="4488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en-US" altLang="ko-KR" sz="1800" b="1" dirty="0"/>
              <a:t>5</a:t>
            </a:r>
            <a:endParaRPr lang="ko-KR" altLang="en-US" sz="1800" b="1" dirty="0"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44814" y="4158278"/>
            <a:ext cx="6429420" cy="7899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1733930" rtl="0" fontAlgn="auto" latinLnBrk="0" hangingPunct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n-US" sz="2000" dirty="0">
                <a:solidFill>
                  <a:schemeClr val="bg1">
                    <a:lumMod val="65000"/>
                  </a:schemeClr>
                </a:solidFill>
              </a:rPr>
              <a:t>작품이미지 삽입</a:t>
            </a:r>
            <a:endParaRPr kumimoji="0" lang="ko-KR" altLang="en-US" sz="2000" b="0" i="0" u="none" strike="noStrike" cap="none" spc="0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FillTx/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6120" y="8520138"/>
            <a:ext cx="7858180" cy="7950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dirty="0"/>
              <a:t>*작품 제목</a:t>
            </a:r>
            <a:r>
              <a:rPr lang="en-US" altLang="ko-KR" sz="1800" dirty="0"/>
              <a:t>, </a:t>
            </a:r>
            <a:r>
              <a:rPr lang="ko-KR" altLang="en-US" sz="1800" dirty="0"/>
              <a:t>재료</a:t>
            </a:r>
            <a:r>
              <a:rPr lang="en-US" altLang="ko-KR" sz="1800" dirty="0"/>
              <a:t>, </a:t>
            </a:r>
            <a:r>
              <a:rPr lang="ko-KR" altLang="en-US" sz="1800" dirty="0"/>
              <a:t>사이즈</a:t>
            </a:r>
            <a:r>
              <a:rPr lang="en-US" altLang="ko-KR" sz="1800" dirty="0"/>
              <a:t>, </a:t>
            </a:r>
            <a:r>
              <a:rPr lang="ko-KR" altLang="en-US" sz="1800" dirty="0" err="1"/>
              <a:t>제작년도</a:t>
            </a:r>
            <a:r>
              <a:rPr lang="ko-KR" altLang="en-US" sz="1800" dirty="0"/>
              <a:t>  </a:t>
            </a:r>
          </a:p>
          <a:p>
            <a:pPr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ko-KR" altLang="en-US" sz="1800" i="1" dirty="0"/>
              <a:t>예시</a:t>
            </a:r>
            <a:r>
              <a:rPr lang="en-US" altLang="ko-KR" sz="1800" i="1" dirty="0"/>
              <a:t>) </a:t>
            </a:r>
            <a:r>
              <a:rPr lang="ko-KR" altLang="en-US" sz="1800" i="1" dirty="0"/>
              <a:t>무제</a:t>
            </a:r>
            <a:r>
              <a:rPr lang="en-US" altLang="ko-KR" sz="1800" i="1" dirty="0"/>
              <a:t>, </a:t>
            </a:r>
            <a:r>
              <a:rPr lang="ko-KR" altLang="en-US" sz="1800" i="1" dirty="0"/>
              <a:t>은</a:t>
            </a:r>
            <a:r>
              <a:rPr lang="en-US" altLang="ko-KR" sz="1800" i="1" dirty="0"/>
              <a:t>(92.5), 60X23X25cm, 2026</a:t>
            </a:r>
            <a:endParaRPr lang="ko-KR" altLang="en-US" sz="18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2003126" y="1519214"/>
            <a:ext cx="714380" cy="4488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914400">
              <a:lnSpc>
                <a:spcPts val="2700"/>
              </a:lnSpc>
              <a:spcBef>
                <a:spcPts val="0"/>
              </a:spcBef>
              <a:defRPr sz="2100"/>
            </a:pPr>
            <a:r>
              <a:rPr lang="en-US" altLang="ko-KR" sz="1800" b="1" dirty="0"/>
              <a:t>6</a:t>
            </a:r>
            <a:endParaRPr lang="ko-KR" altLang="en-US" sz="1800" b="1" dirty="0"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1733930" rtl="0" fontAlgn="auto" latinLnBrk="0" hangingPunct="0">
          <a:lnSpc>
            <a:spcPct val="90000"/>
          </a:lnSpc>
          <a:spcBef>
            <a:spcPts val="320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맑은 고딕"/>
            <a:ea typeface="맑은 고딕"/>
            <a:cs typeface="맑은 고딕"/>
            <a:sym typeface="맑은 고딕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1733930" rtl="0" fontAlgn="auto" latinLnBrk="0" hangingPunct="0">
          <a:lnSpc>
            <a:spcPct val="90000"/>
          </a:lnSpc>
          <a:spcBef>
            <a:spcPts val="320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맑은 고딕"/>
            <a:ea typeface="맑은 고딕"/>
            <a:cs typeface="맑은 고딕"/>
            <a:sym typeface="맑은 고딕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1733930" rtl="0" fontAlgn="auto" latinLnBrk="0" hangingPunct="0">
          <a:lnSpc>
            <a:spcPct val="90000"/>
          </a:lnSpc>
          <a:spcBef>
            <a:spcPts val="320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맑은 고딕"/>
            <a:ea typeface="맑은 고딕"/>
            <a:cs typeface="맑은 고딕"/>
            <a:sym typeface="맑은 고딕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1733930" rtl="0" fontAlgn="auto" latinLnBrk="0" hangingPunct="0">
          <a:lnSpc>
            <a:spcPct val="90000"/>
          </a:lnSpc>
          <a:spcBef>
            <a:spcPts val="320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맑은 고딕"/>
            <a:ea typeface="맑은 고딕"/>
            <a:cs typeface="맑은 고딕"/>
            <a:sym typeface="맑은 고딕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Metadata/LabelInfo.xml><?xml version="1.0" encoding="utf-8"?>
<clbl:labelList xmlns:clbl="http://schemas.microsoft.com/office/2020/mipLabelMetadata">
  <clbl:label id="{2002127d-ecd5-424c-b995-a6f750055ecd}" enabled="0" method="" siteId="{2002127d-ecd5-424c-b995-a6f750055ec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608</Words>
  <Application>Microsoft Office PowerPoint</Application>
  <PresentationFormat>사용자 지정</PresentationFormat>
  <Paragraphs>105</Paragraphs>
  <Slides>23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27" baseType="lpstr">
      <vt:lpstr>Helvetica Neue</vt:lpstr>
      <vt:lpstr>Helvetica Neue Medium</vt:lpstr>
      <vt:lpstr>맑은 고딕</vt:lpstr>
      <vt:lpstr>21_BasicWhite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terms:modified xsi:type="dcterms:W3CDTF">2026-08-03T06:31:52Z</dcterms:modified>
</cp:coreProperties>
</file>